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72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825B82-5D1D-156D-73FF-8BF6DC436A5D}" name="Sofia Fleming" initials="SF" userId="S::SofiaFleming@atgentertainment.com::64407c02-7e16-40c3-9bb9-ae64be8d2979" providerId="AD"/>
  <p188:author id="{63DE5CCA-03AB-923D-9C6B-F033E7C0112C}" name="Janneke Leegstra" initials="JL" userId="S::Janneke.Leegstra@shvenergy.com::06ac04c2-6391-48f7-a01d-5fb84416f9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Talbot" initials="ET" lastIdx="1" clrIdx="0">
    <p:extLst>
      <p:ext uri="{19B8F6BF-5375-455C-9EA6-DF929625EA0E}">
        <p15:presenceInfo xmlns:p15="http://schemas.microsoft.com/office/powerpoint/2012/main" userId="S-1-5-21-1317343398-1615725018-250823496-11370" providerId="AD"/>
      </p:ext>
    </p:extLst>
  </p:cmAuthor>
  <p:cmAuthor id="2" name="Janneke Leegstra" initials="JL" lastIdx="10" clrIdx="1">
    <p:extLst>
      <p:ext uri="{19B8F6BF-5375-455C-9EA6-DF929625EA0E}">
        <p15:presenceInfo xmlns:p15="http://schemas.microsoft.com/office/powerpoint/2012/main" userId="S::janneke.leegstra@shvenergy.com::06ac04c2-6391-48f7-a01d-5fb84416f9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0FF"/>
    <a:srgbClr val="9BF5F5"/>
    <a:srgbClr val="A680F7"/>
    <a:srgbClr val="E11919"/>
    <a:srgbClr val="C3F000"/>
    <a:srgbClr val="1A1A1A"/>
    <a:srgbClr val="D2BFFA"/>
    <a:srgbClr val="190A4B"/>
    <a:srgbClr val="000000"/>
    <a:srgbClr val="E1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9768F-B757-4C61-9AB6-2FBF557E8496}" v="3" dt="2025-03-06T11:40:00.291"/>
    <p1510:client id="{716EA247-DBF8-7BD9-695A-01EAF34CA0C3}" v="7" dt="2025-03-05T11:44:41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94874" autoAdjust="0"/>
  </p:normalViewPr>
  <p:slideViewPr>
    <p:cSldViewPr snapToGrid="0" showGuides="1">
      <p:cViewPr varScale="1">
        <p:scale>
          <a:sx n="106" d="100"/>
          <a:sy n="106" d="100"/>
        </p:scale>
        <p:origin x="67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13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 Besnard" userId="78b74d68-4c2b-484a-a445-c2e394010f00" providerId="ADAL" clId="{0779768F-B757-4C61-9AB6-2FBF557E8496}"/>
    <pc:docChg chg="custSel modSld">
      <pc:chgData name="Ema Besnard" userId="78b74d68-4c2b-484a-a445-c2e394010f00" providerId="ADAL" clId="{0779768F-B757-4C61-9AB6-2FBF557E8496}" dt="2025-03-06T11:40:02.970" v="5" actId="962"/>
      <pc:docMkLst>
        <pc:docMk/>
      </pc:docMkLst>
      <pc:sldChg chg="addSp delSp modSp mod">
        <pc:chgData name="Ema Besnard" userId="78b74d68-4c2b-484a-a445-c2e394010f00" providerId="ADAL" clId="{0779768F-B757-4C61-9AB6-2FBF557E8496}" dt="2025-03-06T11:40:02.970" v="5" actId="962"/>
        <pc:sldMkLst>
          <pc:docMk/>
          <pc:sldMk cId="3657635620" sldId="256"/>
        </pc:sldMkLst>
        <pc:spChg chg="add del mod">
          <ac:chgData name="Ema Besnard" userId="78b74d68-4c2b-484a-a445-c2e394010f00" providerId="ADAL" clId="{0779768F-B757-4C61-9AB6-2FBF557E8496}" dt="2025-03-06T11:40:00.283" v="3" actId="931"/>
          <ac:spMkLst>
            <pc:docMk/>
            <pc:sldMk cId="3657635620" sldId="256"/>
            <ac:spMk id="7" creationId="{7DFEB58B-CAE4-61BA-37C1-666316C15644}"/>
          </ac:spMkLst>
        </pc:spChg>
        <pc:picChg chg="del">
          <ac:chgData name="Ema Besnard" userId="78b74d68-4c2b-484a-a445-c2e394010f00" providerId="ADAL" clId="{0779768F-B757-4C61-9AB6-2FBF557E8496}" dt="2025-03-06T11:37:34.853" v="0" actId="478"/>
          <ac:picMkLst>
            <pc:docMk/>
            <pc:sldMk cId="3657635620" sldId="256"/>
            <ac:picMk id="6" creationId="{3A0BC83A-3EFD-6737-B812-36E23E5FD511}"/>
          </ac:picMkLst>
        </pc:picChg>
        <pc:picChg chg="add mod">
          <ac:chgData name="Ema Besnard" userId="78b74d68-4c2b-484a-a445-c2e394010f00" providerId="ADAL" clId="{0779768F-B757-4C61-9AB6-2FBF557E8496}" dt="2025-03-06T11:37:51.381" v="2"/>
          <ac:picMkLst>
            <pc:docMk/>
            <pc:sldMk cId="3657635620" sldId="256"/>
            <ac:picMk id="8" creationId="{AEBF775B-A2CE-3CB3-01FD-B71FBAD5B494}"/>
          </ac:picMkLst>
        </pc:picChg>
        <pc:picChg chg="add mod">
          <ac:chgData name="Ema Besnard" userId="78b74d68-4c2b-484a-a445-c2e394010f00" providerId="ADAL" clId="{0779768F-B757-4C61-9AB6-2FBF557E8496}" dt="2025-03-06T11:40:02.970" v="5" actId="962"/>
          <ac:picMkLst>
            <pc:docMk/>
            <pc:sldMk cId="3657635620" sldId="256"/>
            <ac:picMk id="10" creationId="{3C6FDC65-CCBE-A29D-03C4-130A3B75395E}"/>
          </ac:picMkLst>
        </pc:picChg>
      </pc:sldChg>
    </pc:docChg>
  </pc:docChgLst>
  <pc:docChgLst>
    <pc:chgData name="Rebecca Holloway" userId="S::rebeccaholloway@atgentertainment.com::602d9085-fb95-4808-b7e1-1f1796fc9b80" providerId="AD" clId="Web-{716EA247-DBF8-7BD9-695A-01EAF34CA0C3}"/>
    <pc:docChg chg="modSld">
      <pc:chgData name="Rebecca Holloway" userId="S::rebeccaholloway@atgentertainment.com::602d9085-fb95-4808-b7e1-1f1796fc9b80" providerId="AD" clId="Web-{716EA247-DBF8-7BD9-695A-01EAF34CA0C3}" dt="2025-03-05T11:44:41.534" v="5" actId="1076"/>
      <pc:docMkLst>
        <pc:docMk/>
      </pc:docMkLst>
      <pc:sldChg chg="addSp delSp modSp">
        <pc:chgData name="Rebecca Holloway" userId="S::rebeccaholloway@atgentertainment.com::602d9085-fb95-4808-b7e1-1f1796fc9b80" providerId="AD" clId="Web-{716EA247-DBF8-7BD9-695A-01EAF34CA0C3}" dt="2025-03-05T11:44:41.534" v="5" actId="1076"/>
        <pc:sldMkLst>
          <pc:docMk/>
          <pc:sldMk cId="507082368" sldId="272"/>
        </pc:sldMkLst>
        <pc:spChg chg="del">
          <ac:chgData name="Rebecca Holloway" userId="S::rebeccaholloway@atgentertainment.com::602d9085-fb95-4808-b7e1-1f1796fc9b80" providerId="AD" clId="Web-{716EA247-DBF8-7BD9-695A-01EAF34CA0C3}" dt="2025-03-05T11:44:14.721" v="0"/>
          <ac:spMkLst>
            <pc:docMk/>
            <pc:sldMk cId="507082368" sldId="272"/>
            <ac:spMk id="13" creationId="{EF8F9038-B680-2EBA-1E76-77C1359E5724}"/>
          </ac:spMkLst>
        </pc:spChg>
        <pc:picChg chg="add mod modCrop">
          <ac:chgData name="Rebecca Holloway" userId="S::rebeccaholloway@atgentertainment.com::602d9085-fb95-4808-b7e1-1f1796fc9b80" providerId="AD" clId="Web-{716EA247-DBF8-7BD9-695A-01EAF34CA0C3}" dt="2025-03-05T11:44:41.534" v="5" actId="1076"/>
          <ac:picMkLst>
            <pc:docMk/>
            <pc:sldMk cId="507082368" sldId="272"/>
            <ac:picMk id="2" creationId="{7AFFD682-ED32-5196-85B5-9C6821595B03}"/>
          </ac:picMkLst>
        </pc:picChg>
      </pc:sldChg>
    </pc:docChg>
  </pc:docChgLst>
  <pc:docChgLst>
    <pc:chgData name="Sofia Fleming" userId="64407c02-7e16-40c3-9bb9-ae64be8d2979" providerId="ADAL" clId="{374C0BB0-7D17-4515-AF6B-496FB9B56869}"/>
    <pc:docChg chg="undo custSel delSld modSld sldOrd">
      <pc:chgData name="Sofia Fleming" userId="64407c02-7e16-40c3-9bb9-ae64be8d2979" providerId="ADAL" clId="{374C0BB0-7D17-4515-AF6B-496FB9B56869}" dt="2025-03-05T11:38:11.305" v="277" actId="1076"/>
      <pc:docMkLst>
        <pc:docMk/>
      </pc:docMkLst>
      <pc:sldChg chg="modSp mod">
        <pc:chgData name="Sofia Fleming" userId="64407c02-7e16-40c3-9bb9-ae64be8d2979" providerId="ADAL" clId="{374C0BB0-7D17-4515-AF6B-496FB9B56869}" dt="2025-03-04T18:15:58.507" v="20" actId="6549"/>
        <pc:sldMkLst>
          <pc:docMk/>
          <pc:sldMk cId="3657635620" sldId="256"/>
        </pc:sldMkLst>
        <pc:spChg chg="mod">
          <ac:chgData name="Sofia Fleming" userId="64407c02-7e16-40c3-9bb9-ae64be8d2979" providerId="ADAL" clId="{374C0BB0-7D17-4515-AF6B-496FB9B56869}" dt="2025-03-04T18:15:58.507" v="20" actId="6549"/>
          <ac:spMkLst>
            <pc:docMk/>
            <pc:sldMk cId="3657635620" sldId="256"/>
            <ac:spMk id="2" creationId="{ADAA1C49-BEFD-E17B-3102-8E3F2BFEA9AC}"/>
          </ac:spMkLst>
        </pc:spChg>
      </pc:sldChg>
      <pc:sldChg chg="del">
        <pc:chgData name="Sofia Fleming" userId="64407c02-7e16-40c3-9bb9-ae64be8d2979" providerId="ADAL" clId="{374C0BB0-7D17-4515-AF6B-496FB9B56869}" dt="2025-03-04T18:21:23.583" v="184" actId="47"/>
        <pc:sldMkLst>
          <pc:docMk/>
          <pc:sldMk cId="1798847969" sldId="271"/>
        </pc:sldMkLst>
      </pc:sldChg>
      <pc:sldChg chg="addSp delSp modSp mod ord">
        <pc:chgData name="Sofia Fleming" userId="64407c02-7e16-40c3-9bb9-ae64be8d2979" providerId="ADAL" clId="{374C0BB0-7D17-4515-AF6B-496FB9B56869}" dt="2025-03-04T18:23:09.481" v="252" actId="20577"/>
        <pc:sldMkLst>
          <pc:docMk/>
          <pc:sldMk cId="507082368" sldId="272"/>
        </pc:sldMkLst>
        <pc:spChg chg="mod">
          <ac:chgData name="Sofia Fleming" userId="64407c02-7e16-40c3-9bb9-ae64be8d2979" providerId="ADAL" clId="{374C0BB0-7D17-4515-AF6B-496FB9B56869}" dt="2025-03-04T18:15:14.951" v="14" actId="1076"/>
          <ac:spMkLst>
            <pc:docMk/>
            <pc:sldMk cId="507082368" sldId="272"/>
            <ac:spMk id="3" creationId="{B2DB06AF-22E0-2AAB-86E1-956E8B2B43C4}"/>
          </ac:spMkLst>
        </pc:spChg>
        <pc:spChg chg="mod">
          <ac:chgData name="Sofia Fleming" userId="64407c02-7e16-40c3-9bb9-ae64be8d2979" providerId="ADAL" clId="{374C0BB0-7D17-4515-AF6B-496FB9B56869}" dt="2025-03-04T18:13:56.066" v="1" actId="122"/>
          <ac:spMkLst>
            <pc:docMk/>
            <pc:sldMk cId="507082368" sldId="272"/>
            <ac:spMk id="6" creationId="{7A055A63-0B76-77E0-E67C-0D208E040FD5}"/>
          </ac:spMkLst>
        </pc:spChg>
        <pc:picChg chg="add mod">
          <ac:chgData name="Sofia Fleming" userId="64407c02-7e16-40c3-9bb9-ae64be8d2979" providerId="ADAL" clId="{374C0BB0-7D17-4515-AF6B-496FB9B56869}" dt="2025-03-04T18:15:31.039" v="19" actId="962"/>
          <ac:picMkLst>
            <pc:docMk/>
            <pc:sldMk cId="507082368" sldId="272"/>
            <ac:picMk id="12" creationId="{C3E4558E-C0E4-D820-4601-15E83A18354A}"/>
          </ac:picMkLst>
        </pc:picChg>
      </pc:sldChg>
      <pc:sldChg chg="addSp delSp modSp mod">
        <pc:chgData name="Sofia Fleming" userId="64407c02-7e16-40c3-9bb9-ae64be8d2979" providerId="ADAL" clId="{374C0BB0-7D17-4515-AF6B-496FB9B56869}" dt="2025-03-05T11:38:11.305" v="277" actId="1076"/>
        <pc:sldMkLst>
          <pc:docMk/>
          <pc:sldMk cId="867216120" sldId="274"/>
        </pc:sldMkLst>
        <pc:spChg chg="mod">
          <ac:chgData name="Sofia Fleming" userId="64407c02-7e16-40c3-9bb9-ae64be8d2979" providerId="ADAL" clId="{374C0BB0-7D17-4515-AF6B-496FB9B56869}" dt="2025-03-05T11:37:36.862" v="275" actId="1076"/>
          <ac:spMkLst>
            <pc:docMk/>
            <pc:sldMk cId="867216120" sldId="274"/>
            <ac:spMk id="3" creationId="{1344AAD6-0B92-4EE8-0FBB-D753EBDD5ED6}"/>
          </ac:spMkLst>
        </pc:spChg>
        <pc:spChg chg="mod">
          <ac:chgData name="Sofia Fleming" userId="64407c02-7e16-40c3-9bb9-ae64be8d2979" providerId="ADAL" clId="{374C0BB0-7D17-4515-AF6B-496FB9B56869}" dt="2025-03-04T18:23:39.758" v="253" actId="122"/>
          <ac:spMkLst>
            <pc:docMk/>
            <pc:sldMk cId="867216120" sldId="274"/>
            <ac:spMk id="8" creationId="{5CCB587B-9CAE-9E8F-58AF-A98604978E1C}"/>
          </ac:spMkLst>
        </pc:spChg>
        <pc:spChg chg="add del">
          <ac:chgData name="Sofia Fleming" userId="64407c02-7e16-40c3-9bb9-ae64be8d2979" providerId="ADAL" clId="{374C0BB0-7D17-4515-AF6B-496FB9B56869}" dt="2025-03-05T11:32:02.242" v="265" actId="22"/>
          <ac:spMkLst>
            <pc:docMk/>
            <pc:sldMk cId="867216120" sldId="274"/>
            <ac:spMk id="15" creationId="{F0BA1A75-0688-2591-8144-333DC6A666EE}"/>
          </ac:spMkLst>
        </pc:spChg>
        <pc:spChg chg="add del mod">
          <ac:chgData name="Sofia Fleming" userId="64407c02-7e16-40c3-9bb9-ae64be8d2979" providerId="ADAL" clId="{374C0BB0-7D17-4515-AF6B-496FB9B56869}" dt="2025-03-05T11:37:50.822" v="276" actId="2710"/>
          <ac:spMkLst>
            <pc:docMk/>
            <pc:sldMk cId="867216120" sldId="274"/>
            <ac:spMk id="16" creationId="{BB5F79D4-A0A3-F999-3BCD-E0FC1E9E2223}"/>
          </ac:spMkLst>
        </pc:spChg>
        <pc:spChg chg="add del mod">
          <ac:chgData name="Sofia Fleming" userId="64407c02-7e16-40c3-9bb9-ae64be8d2979" providerId="ADAL" clId="{374C0BB0-7D17-4515-AF6B-496FB9B56869}" dt="2025-03-05T11:32:18.681" v="270" actId="478"/>
          <ac:spMkLst>
            <pc:docMk/>
            <pc:sldMk cId="867216120" sldId="274"/>
            <ac:spMk id="18" creationId="{6F1AC90B-F304-2AAA-661B-5947E381367E}"/>
          </ac:spMkLst>
        </pc:spChg>
        <pc:graphicFrameChg chg="add mod">
          <ac:chgData name="Sofia Fleming" userId="64407c02-7e16-40c3-9bb9-ae64be8d2979" providerId="ADAL" clId="{374C0BB0-7D17-4515-AF6B-496FB9B56869}" dt="2025-03-05T11:31:55.806" v="261"/>
          <ac:graphicFrameMkLst>
            <pc:docMk/>
            <pc:sldMk cId="867216120" sldId="274"/>
            <ac:graphicFrameMk id="2" creationId="{BE499A42-3C9F-687E-D959-5824454CDEF7}"/>
          </ac:graphicFrameMkLst>
        </pc:graphicFrameChg>
        <pc:graphicFrameChg chg="add mod">
          <ac:chgData name="Sofia Fleming" userId="64407c02-7e16-40c3-9bb9-ae64be8d2979" providerId="ADAL" clId="{374C0BB0-7D17-4515-AF6B-496FB9B56869}" dt="2025-03-05T11:31:58.145" v="262"/>
          <ac:graphicFrameMkLst>
            <pc:docMk/>
            <pc:sldMk cId="867216120" sldId="274"/>
            <ac:graphicFrameMk id="5" creationId="{F0EB6E28-4979-4D0A-9680-28742C73C64F}"/>
          </ac:graphicFrameMkLst>
        </pc:graphicFrameChg>
        <pc:graphicFrameChg chg="add mod">
          <ac:chgData name="Sofia Fleming" userId="64407c02-7e16-40c3-9bb9-ae64be8d2979" providerId="ADAL" clId="{374C0BB0-7D17-4515-AF6B-496FB9B56869}" dt="2025-03-05T11:31:58.145" v="262"/>
          <ac:graphicFrameMkLst>
            <pc:docMk/>
            <pc:sldMk cId="867216120" sldId="274"/>
            <ac:graphicFrameMk id="6" creationId="{79E6E5AC-BCCF-4B82-AE86-FED49CF1404E}"/>
          </ac:graphicFrameMkLst>
        </pc:graphicFrameChg>
        <pc:graphicFrameChg chg="add mod">
          <ac:chgData name="Sofia Fleming" userId="64407c02-7e16-40c3-9bb9-ae64be8d2979" providerId="ADAL" clId="{374C0BB0-7D17-4515-AF6B-496FB9B56869}" dt="2025-03-05T11:31:58.145" v="262"/>
          <ac:graphicFrameMkLst>
            <pc:docMk/>
            <pc:sldMk cId="867216120" sldId="274"/>
            <ac:graphicFrameMk id="9" creationId="{36958B74-8527-428E-B36C-5D5FF001521C}"/>
          </ac:graphicFrameMkLst>
        </pc:graphicFrameChg>
        <pc:graphicFrameChg chg="add del mod modGraphic">
          <ac:chgData name="Sofia Fleming" userId="64407c02-7e16-40c3-9bb9-ae64be8d2979" providerId="ADAL" clId="{374C0BB0-7D17-4515-AF6B-496FB9B56869}" dt="2025-03-05T11:30:36.819" v="255" actId="20577"/>
          <ac:graphicFrameMkLst>
            <pc:docMk/>
            <pc:sldMk cId="867216120" sldId="274"/>
            <ac:graphicFrameMk id="10" creationId="{AB836602-1E4F-CF32-8B77-B890C57613C3}"/>
          </ac:graphicFrameMkLst>
        </pc:graphicFrameChg>
        <pc:graphicFrameChg chg="add mod">
          <ac:chgData name="Sofia Fleming" userId="64407c02-7e16-40c3-9bb9-ae64be8d2979" providerId="ADAL" clId="{374C0BB0-7D17-4515-AF6B-496FB9B56869}" dt="2025-03-05T11:31:58.145" v="262"/>
          <ac:graphicFrameMkLst>
            <pc:docMk/>
            <pc:sldMk cId="867216120" sldId="274"/>
            <ac:graphicFrameMk id="13" creationId="{87955F39-3C04-437C-9BD0-898D15C831F8}"/>
          </ac:graphicFrameMkLst>
        </pc:graphicFrameChg>
        <pc:picChg chg="mod">
          <ac:chgData name="Sofia Fleming" userId="64407c02-7e16-40c3-9bb9-ae64be8d2979" providerId="ADAL" clId="{374C0BB0-7D17-4515-AF6B-496FB9B56869}" dt="2025-03-05T11:38:11.305" v="277" actId="1076"/>
          <ac:picMkLst>
            <pc:docMk/>
            <pc:sldMk cId="867216120" sldId="274"/>
            <ac:picMk id="11" creationId="{416CE573-41DC-FE2B-399F-CBFE9111D24B}"/>
          </ac:picMkLst>
        </pc:picChg>
        <pc:picChg chg="del mod">
          <ac:chgData name="Sofia Fleming" userId="64407c02-7e16-40c3-9bb9-ae64be8d2979" providerId="ADAL" clId="{374C0BB0-7D17-4515-AF6B-496FB9B56869}" dt="2025-03-05T11:31:53.704" v="256" actId="478"/>
          <ac:picMkLst>
            <pc:docMk/>
            <pc:sldMk cId="867216120" sldId="274"/>
            <ac:picMk id="12" creationId="{15B240B3-F717-244B-BCBE-CBC74700E809}"/>
          </ac:picMkLst>
        </pc:picChg>
        <pc:picChg chg="add del mod">
          <ac:chgData name="Sofia Fleming" userId="64407c02-7e16-40c3-9bb9-ae64be8d2979" providerId="ADAL" clId="{374C0BB0-7D17-4515-AF6B-496FB9B56869}" dt="2025-03-05T11:33:50.167" v="271" actId="478"/>
          <ac:picMkLst>
            <pc:docMk/>
            <pc:sldMk cId="867216120" sldId="274"/>
            <ac:picMk id="17" creationId="{FF4FB12A-10C2-D3FE-41F3-DE7AFA4BE4E2}"/>
          </ac:picMkLst>
        </pc:picChg>
        <pc:picChg chg="add mod">
          <ac:chgData name="Sofia Fleming" userId="64407c02-7e16-40c3-9bb9-ae64be8d2979" providerId="ADAL" clId="{374C0BB0-7D17-4515-AF6B-496FB9B56869}" dt="2025-03-05T11:38:11.305" v="277" actId="1076"/>
          <ac:picMkLst>
            <pc:docMk/>
            <pc:sldMk cId="867216120" sldId="274"/>
            <ac:picMk id="19" creationId="{5B2A91BB-4911-C7E7-1A3A-C0324B687C40}"/>
          </ac:picMkLst>
        </pc:picChg>
      </pc:sldChg>
      <pc:sldChg chg="del">
        <pc:chgData name="Sofia Fleming" userId="64407c02-7e16-40c3-9bb9-ae64be8d2979" providerId="ADAL" clId="{374C0BB0-7D17-4515-AF6B-496FB9B56869}" dt="2025-03-04T18:21:13.052" v="182" actId="47"/>
        <pc:sldMkLst>
          <pc:docMk/>
          <pc:sldMk cId="2378124911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12BD14-5930-870F-0B5C-9CB5FC795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140F2-0D23-B8B5-C398-AC0FD249F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B770-3A46-4875-80FE-A2F17193B98B}" type="datetimeFigureOut">
              <a:rPr lang="en-GB" smtClean="0"/>
              <a:t>06/03/2025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A3A2B-E807-24A0-C958-0BFF13A051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A8ED3-3F0F-C85F-BBFD-58BD025E30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62E-68F2-4279-AC67-E18212901B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98141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EE1044F0-17BE-4806-89B7-EC96D09E606C}" type="datetimeFigureOut">
              <a:rPr lang="en-GB" smtClean="0"/>
              <a:pPr/>
              <a:t>06/03/2025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F247F101-E0A3-4878-9F96-74699DE62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F101-E0A3-4878-9F96-74699DE62B8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02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bg>
      <p:bgPr>
        <a:solidFill>
          <a:srgbClr val="5A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70502B-9B5D-38B5-5658-29A513BE7D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5823" y="0"/>
            <a:ext cx="8657637" cy="6858000"/>
          </a:xfrm>
          <a:prstGeom prst="trapezoid">
            <a:avLst>
              <a:gd name="adj" fmla="val 41389"/>
            </a:avLst>
          </a:prstGeom>
          <a:pattFill prst="pct5">
            <a:fgClr>
              <a:srgbClr val="5A00F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26AEE-1B3E-4E3E-BF3F-985F9B23C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176" y="1164700"/>
            <a:ext cx="4621535" cy="1898326"/>
          </a:xfrm>
        </p:spPr>
        <p:txBody>
          <a:bodyPr anchor="t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CF222-B358-4041-A335-0CD5A63D3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3227524"/>
            <a:ext cx="4533898" cy="767705"/>
          </a:xfrm>
        </p:spPr>
        <p:txBody>
          <a:bodyPr lIns="0" rIns="0">
            <a:norm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64B4B-2D3E-5FCE-3167-002446F46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6" y="5279163"/>
            <a:ext cx="1466654" cy="11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1FF65B-DC2A-F4E2-EE24-3EC5099CA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D04CA-1F3B-41A2-19CB-39BA7EB23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026" y="1851922"/>
            <a:ext cx="3303280" cy="491694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1" y="2455877"/>
            <a:ext cx="3299355" cy="3636948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 Placeholder 88">
            <a:extLst>
              <a:ext uri="{FF2B5EF4-FFF2-40B4-BE49-F238E27FC236}">
                <a16:creationId xmlns:a16="http://schemas.microsoft.com/office/drawing/2014/main" id="{525F891B-5F63-316D-C172-1ED9950098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44360" y="1851922"/>
            <a:ext cx="3303280" cy="491694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5F0A-9499-E77C-A717-D9F2C259819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444145" y="2455877"/>
            <a:ext cx="3299355" cy="36369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8">
            <a:extLst>
              <a:ext uri="{FF2B5EF4-FFF2-40B4-BE49-F238E27FC236}">
                <a16:creationId xmlns:a16="http://schemas.microsoft.com/office/drawing/2014/main" id="{964C55DD-D5A1-62A0-57E9-F18CA509C5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34048" y="1851922"/>
            <a:ext cx="3303280" cy="491694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3F5016-45E7-E99A-12FA-FE478B31422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8233833" y="2455877"/>
            <a:ext cx="3299355" cy="36369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114DED-CF36-2E1F-6BB9-646E66076F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CD298D4-DCDD-1117-E41A-12AF18EE0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8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ers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D04CA-1F3B-41A2-19CB-39BA7EB23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672" y="1851925"/>
            <a:ext cx="3303280" cy="49169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1" y="2455881"/>
            <a:ext cx="3299355" cy="3636944"/>
          </a:xfrm>
          <a:solidFill>
            <a:srgbClr val="EEE6FF"/>
          </a:solidFill>
        </p:spPr>
        <p:txBody>
          <a:bodyPr anchor="ctr">
            <a:noAutofit/>
          </a:bodyPr>
          <a:lstStyle>
            <a:lvl1pPr marL="266700" indent="-266700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 Placeholder 88">
            <a:extLst>
              <a:ext uri="{FF2B5EF4-FFF2-40B4-BE49-F238E27FC236}">
                <a16:creationId xmlns:a16="http://schemas.microsoft.com/office/drawing/2014/main" id="{525F891B-5F63-316D-C172-1ED9950098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44360" y="1851925"/>
            <a:ext cx="3303280" cy="49169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lang="en-US" sz="1600" b="0" kern="1200" dirty="0">
                <a:solidFill>
                  <a:srgbClr val="5A00FF"/>
                </a:solidFill>
                <a:latin typeface="+mj-lt"/>
                <a:ea typeface="+mn-ea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5F0A-9499-E77C-A717-D9F2C259819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444145" y="2455881"/>
            <a:ext cx="3299355" cy="3636944"/>
          </a:xfrm>
          <a:solidFill>
            <a:srgbClr val="EEE6FF"/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8">
            <a:extLst>
              <a:ext uri="{FF2B5EF4-FFF2-40B4-BE49-F238E27FC236}">
                <a16:creationId xmlns:a16="http://schemas.microsoft.com/office/drawing/2014/main" id="{964C55DD-D5A1-62A0-57E9-F18CA509C5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34048" y="1851925"/>
            <a:ext cx="3303280" cy="49169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lang="en-US" sz="1600" b="0" kern="1200" dirty="0">
                <a:solidFill>
                  <a:srgbClr val="5A00FF"/>
                </a:solidFill>
                <a:latin typeface="+mj-lt"/>
                <a:ea typeface="+mn-ea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3F5016-45E7-E99A-12FA-FE478B31422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8233833" y="2455881"/>
            <a:ext cx="3299355" cy="3636944"/>
          </a:xfrm>
          <a:solidFill>
            <a:srgbClr val="EEE6FF"/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DFE71F-5963-1FD6-F86D-D2B360FAA5C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3D6BC4A-EB84-F9CD-5D16-415936FFD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4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0EE28-926C-1D5C-5D09-BE136949C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025" y="1852093"/>
            <a:ext cx="2463494" cy="516396"/>
          </a:xfrm>
          <a:solidFill>
            <a:schemeClr val="bg1"/>
          </a:solidFill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465404"/>
            <a:ext cx="2460565" cy="3627421"/>
          </a:xfrm>
          <a:solidFill>
            <a:schemeClr val="bg1"/>
          </a:solidFill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8">
            <a:extLst>
              <a:ext uri="{FF2B5EF4-FFF2-40B4-BE49-F238E27FC236}">
                <a16:creationId xmlns:a16="http://schemas.microsoft.com/office/drawing/2014/main" id="{BE570710-8DE2-0CC8-FB69-841D323A6B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3629" y="1852093"/>
            <a:ext cx="2463494" cy="516396"/>
          </a:xfrm>
          <a:solidFill>
            <a:schemeClr val="bg1"/>
          </a:solidFill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062665-4B52-F9C5-EB5F-1A92F7E32BCE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3463416" y="2465404"/>
            <a:ext cx="2460565" cy="3627421"/>
          </a:xfrm>
          <a:solidFill>
            <a:schemeClr val="bg1"/>
          </a:solidFill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8">
            <a:extLst>
              <a:ext uri="{FF2B5EF4-FFF2-40B4-BE49-F238E27FC236}">
                <a16:creationId xmlns:a16="http://schemas.microsoft.com/office/drawing/2014/main" id="{E2D0F70F-1458-2A3B-E349-3BA5E43E89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68233" y="1856561"/>
            <a:ext cx="2463494" cy="516396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C41EB0-B009-E515-9577-703F33B14A5C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268020" y="2465404"/>
            <a:ext cx="2460565" cy="3627421"/>
          </a:xfrm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8">
            <a:extLst>
              <a:ext uri="{FF2B5EF4-FFF2-40B4-BE49-F238E27FC236}">
                <a16:creationId xmlns:a16="http://schemas.microsoft.com/office/drawing/2014/main" id="{958FFD7E-19E9-B3FE-2110-F94DD29FAD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72836" y="1862201"/>
            <a:ext cx="2463494" cy="516396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7E4DD3-2148-136B-8F4A-1FCB440564C9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9072623" y="2465404"/>
            <a:ext cx="2460565" cy="3627421"/>
          </a:xfrm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9729C2-4CD6-9224-582D-2D55471D898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F4A70DD-0C00-741C-E574-B94AB9203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A7B973-D64D-61BE-F8D4-1C4C1918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headers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D04CA-1F3B-41A2-19CB-39BA7EB23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025" y="1852093"/>
            <a:ext cx="2463494" cy="50626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471192"/>
            <a:ext cx="2460565" cy="3621634"/>
          </a:xfrm>
          <a:solidFill>
            <a:srgbClr val="EEE6FF"/>
          </a:solidFill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8">
            <a:extLst>
              <a:ext uri="{FF2B5EF4-FFF2-40B4-BE49-F238E27FC236}">
                <a16:creationId xmlns:a16="http://schemas.microsoft.com/office/drawing/2014/main" id="{BE570710-8DE2-0CC8-FB69-841D323A6B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3629" y="1852093"/>
            <a:ext cx="2463494" cy="50626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062665-4B52-F9C5-EB5F-1A92F7E32BCE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3463416" y="2471192"/>
            <a:ext cx="2460565" cy="3621634"/>
          </a:xfrm>
          <a:solidFill>
            <a:srgbClr val="EEE6FF"/>
          </a:solidFill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8">
            <a:extLst>
              <a:ext uri="{FF2B5EF4-FFF2-40B4-BE49-F238E27FC236}">
                <a16:creationId xmlns:a16="http://schemas.microsoft.com/office/drawing/2014/main" id="{E2D0F70F-1458-2A3B-E349-3BA5E43E89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68233" y="1852093"/>
            <a:ext cx="2463494" cy="50626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C41EB0-B009-E515-9577-703F33B14A5C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268020" y="2471192"/>
            <a:ext cx="2460565" cy="3621634"/>
          </a:xfrm>
          <a:solidFill>
            <a:srgbClr val="EEE6FF"/>
          </a:solidFill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8">
            <a:extLst>
              <a:ext uri="{FF2B5EF4-FFF2-40B4-BE49-F238E27FC236}">
                <a16:creationId xmlns:a16="http://schemas.microsoft.com/office/drawing/2014/main" id="{958FFD7E-19E9-B3FE-2110-F94DD29FAD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72836" y="1852093"/>
            <a:ext cx="2463494" cy="506263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5A00FF"/>
                </a:solidFill>
                <a:latin typeface="+mj-lt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7E4DD3-2148-136B-8F4A-1FCB440564C9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9072623" y="2471192"/>
            <a:ext cx="2460565" cy="3621634"/>
          </a:xfrm>
          <a:solidFill>
            <a:srgbClr val="EEE6FF"/>
          </a:solidFill>
        </p:spPr>
        <p:txBody>
          <a:bodyPr lIns="72000" tIns="72000" rIns="72000"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E6B2E-CE19-4C76-C632-B1AA98B5D70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BC0E519-1906-2D88-21DF-444A881F8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3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19F61-A974-7B70-313A-E76E427AE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D04CA-1F3B-41A2-19CB-39BA7EB23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5635" y="1852094"/>
            <a:ext cx="2056950" cy="501622"/>
          </a:xfrm>
          <a:solidFill>
            <a:schemeClr val="bg1"/>
          </a:solidFill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43" y="2461666"/>
            <a:ext cx="2054506" cy="3631159"/>
          </a:xfrm>
          <a:solidFill>
            <a:schemeClr val="bg1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8">
            <a:extLst>
              <a:ext uri="{FF2B5EF4-FFF2-40B4-BE49-F238E27FC236}">
                <a16:creationId xmlns:a16="http://schemas.microsoft.com/office/drawing/2014/main" id="{22C97C97-C354-0D05-2DA1-6B55AE3F1E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69726" y="1852094"/>
            <a:ext cx="2056950" cy="501622"/>
          </a:xfrm>
          <a:solidFill>
            <a:schemeClr val="bg1"/>
          </a:solidFill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E9924E-6693-76C9-E31E-FA6311587E1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2869634" y="2461666"/>
            <a:ext cx="2054506" cy="3631159"/>
          </a:xfrm>
          <a:solidFill>
            <a:schemeClr val="bg1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8">
            <a:extLst>
              <a:ext uri="{FF2B5EF4-FFF2-40B4-BE49-F238E27FC236}">
                <a16:creationId xmlns:a16="http://schemas.microsoft.com/office/drawing/2014/main" id="{19E9406D-7386-7438-5111-EFEDCF8CB5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73817" y="1852094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CE2D7E-0137-F9F3-8796-E7F66FB98556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5073725" y="2461666"/>
            <a:ext cx="2054506" cy="3631159"/>
          </a:xfrm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88">
            <a:extLst>
              <a:ext uri="{FF2B5EF4-FFF2-40B4-BE49-F238E27FC236}">
                <a16:creationId xmlns:a16="http://schemas.microsoft.com/office/drawing/2014/main" id="{58C2334D-533F-4014-1584-776BF6528F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77908" y="1852094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8E056F-9FDA-8979-9719-575296467D2B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277816" y="2461666"/>
            <a:ext cx="2054506" cy="3631159"/>
          </a:xfrm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88">
            <a:extLst>
              <a:ext uri="{FF2B5EF4-FFF2-40B4-BE49-F238E27FC236}">
                <a16:creationId xmlns:a16="http://schemas.microsoft.com/office/drawing/2014/main" id="{D2D221B7-5208-593A-3A46-99947F87CF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82001" y="1852094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DA81BD-B736-12A4-CE81-AD9FD4CFAFF8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9481909" y="2461666"/>
            <a:ext cx="2054506" cy="3631159"/>
          </a:xfrm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3BEC8F-846A-CC72-A407-ECA2C24E69B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3AB4C3D-3AE3-700E-AFF6-701F75A1E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6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and headers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D04CA-1F3B-41A2-19CB-39BA7EB23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5635" y="1852095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43" y="2461668"/>
            <a:ext cx="2054506" cy="3631158"/>
          </a:xfrm>
          <a:solidFill>
            <a:srgbClr val="EEE6FF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8">
            <a:extLst>
              <a:ext uri="{FF2B5EF4-FFF2-40B4-BE49-F238E27FC236}">
                <a16:creationId xmlns:a16="http://schemas.microsoft.com/office/drawing/2014/main" id="{22C97C97-C354-0D05-2DA1-6B55AE3F1E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69726" y="1852095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E9924E-6693-76C9-E31E-FA6311587E1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2869634" y="2461668"/>
            <a:ext cx="2054506" cy="3631158"/>
          </a:xfrm>
          <a:solidFill>
            <a:srgbClr val="EEE6FF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8">
            <a:extLst>
              <a:ext uri="{FF2B5EF4-FFF2-40B4-BE49-F238E27FC236}">
                <a16:creationId xmlns:a16="http://schemas.microsoft.com/office/drawing/2014/main" id="{19E9406D-7386-7438-5111-EFEDCF8CB5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73817" y="1852095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CE2D7E-0137-F9F3-8796-E7F66FB98556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5073725" y="2461668"/>
            <a:ext cx="2054506" cy="3631158"/>
          </a:xfrm>
          <a:solidFill>
            <a:srgbClr val="EEE6FF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88">
            <a:extLst>
              <a:ext uri="{FF2B5EF4-FFF2-40B4-BE49-F238E27FC236}">
                <a16:creationId xmlns:a16="http://schemas.microsoft.com/office/drawing/2014/main" id="{58C2334D-533F-4014-1584-776BF6528F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77908" y="1852095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8E056F-9FDA-8979-9719-575296467D2B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277816" y="2461668"/>
            <a:ext cx="2054506" cy="3631158"/>
          </a:xfrm>
          <a:solidFill>
            <a:srgbClr val="EEE6FF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88">
            <a:extLst>
              <a:ext uri="{FF2B5EF4-FFF2-40B4-BE49-F238E27FC236}">
                <a16:creationId xmlns:a16="http://schemas.microsoft.com/office/drawing/2014/main" id="{D2D221B7-5208-593A-3A46-99947F87CF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82001" y="1852095"/>
            <a:ext cx="2056950" cy="501622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DA81BD-B736-12A4-CE81-AD9FD4CFAFF8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9481909" y="2461668"/>
            <a:ext cx="2054506" cy="3631158"/>
          </a:xfrm>
          <a:solidFill>
            <a:srgbClr val="EEE6FF"/>
          </a:solidFill>
        </p:spPr>
        <p:txBody>
          <a:bodyPr>
            <a:noAutofit/>
          </a:bodyPr>
          <a:lstStyle>
            <a:lvl1pPr marL="179388" indent="-179388"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 marL="179388" indent="-179388">
              <a:lnSpc>
                <a:spcPct val="100000"/>
              </a:lnSpc>
              <a:defRPr sz="1200"/>
            </a:lvl2pPr>
            <a:lvl3pPr marL="177800" indent="-1778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AB817-72EF-42D6-E07B-91BCCCD9EBB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D30776-5581-C5B4-0D97-BB0D12B9D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8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2ABE-FA5F-4491-B39B-A8D5FFB0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1" y="1844675"/>
            <a:ext cx="2031047" cy="4248150"/>
          </a:xfrm>
          <a:solidFill>
            <a:srgbClr val="D2BFFA"/>
          </a:solidFill>
        </p:spPr>
        <p:txBody>
          <a:bodyPr lIns="108000" tIns="108000" rIns="108000" anchor="ctr">
            <a:normAutofit/>
          </a:bodyPr>
          <a:lstStyle>
            <a:lvl1pPr marL="179388" indent="-179388">
              <a:buClr>
                <a:srgbClr val="5A00FF"/>
              </a:buClr>
              <a:defRPr sz="1600">
                <a:solidFill>
                  <a:srgbClr val="1A1A1A"/>
                </a:solidFill>
              </a:defRPr>
            </a:lvl1pPr>
            <a:lvl2pPr marL="179388" indent="-179388">
              <a:buClr>
                <a:srgbClr val="5A00FF"/>
              </a:buClr>
              <a:defRPr sz="1400">
                <a:solidFill>
                  <a:srgbClr val="1A1A1A"/>
                </a:solidFill>
              </a:defRPr>
            </a:lvl2pPr>
            <a:lvl3pPr>
              <a:buClr>
                <a:srgbClr val="5A00FF"/>
              </a:buClr>
              <a:defRPr sz="1200">
                <a:solidFill>
                  <a:srgbClr val="1A1A1A"/>
                </a:solidFill>
              </a:defRPr>
            </a:lvl3pPr>
            <a:lvl4pPr>
              <a:buClr>
                <a:srgbClr val="5A00FF"/>
              </a:buClr>
              <a:defRPr sz="1100">
                <a:solidFill>
                  <a:srgbClr val="1A1A1A"/>
                </a:solidFill>
              </a:defRPr>
            </a:lvl4pPr>
            <a:lvl5pPr>
              <a:buClr>
                <a:srgbClr val="5A00FF"/>
              </a:buClr>
              <a:defRPr sz="11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E60-7E97-4938-BAD5-FA6C0F8A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3225" y="1844674"/>
            <a:ext cx="8589963" cy="424815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12BB7D-4A3E-40CC-A3A6-D5A264EB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E2B91D-C042-BD11-8752-980791EE7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984188-60AC-6C07-B1A0-A2F35597A4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1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ox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C0D3D6-C573-7E61-077F-FD1788C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2ABE-FA5F-4491-B39B-A8D5FFB0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1" y="1844675"/>
            <a:ext cx="2031047" cy="4248150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108000" tIns="108000" rIns="108000" anchor="ctr">
            <a:normAutofit/>
          </a:bodyPr>
          <a:lstStyle>
            <a:lvl1pPr marL="179388" indent="-179388">
              <a:buClr>
                <a:srgbClr val="5A00FF"/>
              </a:buClr>
              <a:defRPr sz="1600">
                <a:solidFill>
                  <a:srgbClr val="1A1A1A"/>
                </a:solidFill>
              </a:defRPr>
            </a:lvl1pPr>
            <a:lvl2pPr marL="179388" indent="-179388">
              <a:buClr>
                <a:srgbClr val="5A00FF"/>
              </a:buClr>
              <a:defRPr sz="1400">
                <a:solidFill>
                  <a:srgbClr val="1A1A1A"/>
                </a:solidFill>
              </a:defRPr>
            </a:lvl2pPr>
            <a:lvl3pPr>
              <a:buClr>
                <a:srgbClr val="5A00FF"/>
              </a:buClr>
              <a:defRPr sz="1200">
                <a:solidFill>
                  <a:srgbClr val="1A1A1A"/>
                </a:solidFill>
              </a:defRPr>
            </a:lvl3pPr>
            <a:lvl4pPr>
              <a:buClr>
                <a:srgbClr val="5A00FF"/>
              </a:buClr>
              <a:defRPr sz="1100">
                <a:solidFill>
                  <a:srgbClr val="1A1A1A"/>
                </a:solidFill>
              </a:defRPr>
            </a:lvl4pPr>
            <a:lvl5pPr>
              <a:buClr>
                <a:srgbClr val="5A00FF"/>
              </a:buClr>
              <a:defRPr sz="11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E60-7E97-4938-BAD5-FA6C0F8A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3225" y="1844674"/>
            <a:ext cx="8589963" cy="424815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12BB7D-4A3E-40CC-A3A6-D5A264EB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E2B91D-C042-BD11-8752-980791EE7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984188-60AC-6C07-B1A0-A2F35597A4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+ 6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12BB7D-4A3E-40CC-A3A6-D5A264EB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DC1444DE-BF7E-429F-BCA0-84247D042D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4250" y="1850925"/>
            <a:ext cx="3280617" cy="502032"/>
          </a:xfrm>
          <a:solidFill>
            <a:srgbClr val="D2BFFA"/>
          </a:solidFill>
        </p:spPr>
        <p:txBody>
          <a:bodyPr lIns="0" tIns="0" rIns="0" anchor="ctr">
            <a:noAutofit/>
          </a:bodyPr>
          <a:lstStyle>
            <a:lvl1pPr marL="0" indent="0" algn="ctr">
              <a:buNone/>
              <a:defRPr lang="en-US" sz="1200" b="1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88">
            <a:extLst>
              <a:ext uri="{FF2B5EF4-FFF2-40B4-BE49-F238E27FC236}">
                <a16:creationId xmlns:a16="http://schemas.microsoft.com/office/drawing/2014/main" id="{910AE4AE-3E82-41E4-8315-BD76C75064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55318" y="1850925"/>
            <a:ext cx="3280617" cy="502032"/>
          </a:xfrm>
          <a:solidFill>
            <a:srgbClr val="D2BFFA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FontTx/>
              <a:buNone/>
              <a:defRPr lang="en-US" sz="1200" b="1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88">
            <a:extLst>
              <a:ext uri="{FF2B5EF4-FFF2-40B4-BE49-F238E27FC236}">
                <a16:creationId xmlns:a16="http://schemas.microsoft.com/office/drawing/2014/main" id="{E2234680-26A5-42BB-923D-C05081D94F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46390" y="1850925"/>
            <a:ext cx="3280617" cy="502032"/>
          </a:xfrm>
          <a:solidFill>
            <a:srgbClr val="D2BFFA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FontTx/>
              <a:buNone/>
              <a:defRPr lang="en-US" sz="1200" b="1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8">
            <a:extLst>
              <a:ext uri="{FF2B5EF4-FFF2-40B4-BE49-F238E27FC236}">
                <a16:creationId xmlns:a16="http://schemas.microsoft.com/office/drawing/2014/main" id="{D6E0C7A5-3FF6-4E97-9B45-D84FAAE96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8812" y="4065026"/>
            <a:ext cx="3280617" cy="502032"/>
          </a:xfrm>
          <a:solidFill>
            <a:srgbClr val="D2BFFA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FontTx/>
              <a:buNone/>
              <a:defRPr lang="en-US" sz="1200" b="1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8">
            <a:extLst>
              <a:ext uri="{FF2B5EF4-FFF2-40B4-BE49-F238E27FC236}">
                <a16:creationId xmlns:a16="http://schemas.microsoft.com/office/drawing/2014/main" id="{0D595AA0-8F25-4ED7-98C3-9AD0F2DAE1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55318" y="4065026"/>
            <a:ext cx="3280617" cy="502032"/>
          </a:xfrm>
          <a:solidFill>
            <a:srgbClr val="D2BFFA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FontTx/>
              <a:buNone/>
              <a:defRPr lang="en-US" sz="1200" b="1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88">
            <a:extLst>
              <a:ext uri="{FF2B5EF4-FFF2-40B4-BE49-F238E27FC236}">
                <a16:creationId xmlns:a16="http://schemas.microsoft.com/office/drawing/2014/main" id="{82BF0B6A-D51F-49CA-AE24-263E90EB1E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46390" y="4065026"/>
            <a:ext cx="3280617" cy="502032"/>
          </a:xfrm>
          <a:solidFill>
            <a:srgbClr val="D2BFFA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FontTx/>
              <a:buNone/>
              <a:defRPr lang="en-US" sz="1200" b="1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45384-17A3-31E0-E1EE-DE19EA48155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70058" y="2357454"/>
            <a:ext cx="3281363" cy="152204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BACA34F-2C57-9DC8-8D54-36423604808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460381" y="2357454"/>
            <a:ext cx="3281363" cy="15220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9D7221-1C45-242B-B1CF-97713D3F7801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251825" y="2357454"/>
            <a:ext cx="3281363" cy="15220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EB4E7C-4E16-3744-D96A-DC8F2B65B14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64622" y="4569227"/>
            <a:ext cx="3281363" cy="15220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9720DEA-125E-245D-5377-C76BE3AB6A6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454945" y="4569227"/>
            <a:ext cx="3281363" cy="15220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DD23233-C544-A2DC-6B0B-2930FB2230C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46017" y="4569227"/>
            <a:ext cx="3281363" cy="152204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3B838E-6F5F-0549-AC02-68367AA49EA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C2A60C6-A67E-20AD-6153-B83C00697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1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6 Picture + 6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2ABE-FA5F-4491-B39B-A8D5FFB0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1" y="1844674"/>
            <a:ext cx="2031048" cy="4248151"/>
          </a:xfrm>
          <a:solidFill>
            <a:srgbClr val="D2BFFA"/>
          </a:solidFill>
        </p:spPr>
        <p:txBody>
          <a:bodyPr lIns="108000" tIns="108000" rIns="108000" anchor="ctr">
            <a:normAutofit/>
          </a:bodyPr>
          <a:lstStyle>
            <a:lvl1pPr marL="179388" indent="-179388">
              <a:buClr>
                <a:srgbClr val="5A00FF"/>
              </a:buClr>
              <a:defRPr sz="1400">
                <a:solidFill>
                  <a:srgbClr val="1A1A1A"/>
                </a:solidFill>
              </a:defRPr>
            </a:lvl1pPr>
            <a:lvl2pPr marL="179388" indent="-179388">
              <a:buClr>
                <a:srgbClr val="5A00FF"/>
              </a:buClr>
              <a:buFont typeface="Arial" panose="020B0604020202020204" pitchFamily="34" charset="0"/>
              <a:buChar char="•"/>
              <a:defRPr sz="1400">
                <a:solidFill>
                  <a:srgbClr val="1A1A1A"/>
                </a:solidFill>
              </a:defRPr>
            </a:lvl2pPr>
            <a:lvl3pPr>
              <a:buClr>
                <a:srgbClr val="5A00FF"/>
              </a:buClr>
              <a:defRPr sz="1400">
                <a:solidFill>
                  <a:srgbClr val="1A1A1A"/>
                </a:solidFill>
              </a:defRPr>
            </a:lvl3pPr>
            <a:lvl4pPr>
              <a:buClr>
                <a:srgbClr val="5A00FF"/>
              </a:buClr>
              <a:defRPr sz="1400">
                <a:solidFill>
                  <a:srgbClr val="1A1A1A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12BB7D-4A3E-40CC-A3A6-D5A264EB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11B3BB89-787C-4436-BC77-64EB88B72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47642" y="185065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563BC98E-8E65-4738-9AA0-55FD3290D7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7512" y="185065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627FA309-556E-4039-B230-73DE9E19C1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27382" y="185065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67528D01-6D74-44AB-93BA-4818D4DED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47642" y="409239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359F32C4-B339-4E6D-9E4A-07BB482970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87512" y="409239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745AED3E-0668-4E9B-B54B-769BDEABDB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27382" y="409239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DC1444DE-BF7E-429F-BCA0-84247D042D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47642" y="3414885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88">
            <a:extLst>
              <a:ext uri="{FF2B5EF4-FFF2-40B4-BE49-F238E27FC236}">
                <a16:creationId xmlns:a16="http://schemas.microsoft.com/office/drawing/2014/main" id="{910AE4AE-3E82-41E4-8315-BD76C75064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87512" y="3414885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2" name="Text Placeholder 88">
            <a:extLst>
              <a:ext uri="{FF2B5EF4-FFF2-40B4-BE49-F238E27FC236}">
                <a16:creationId xmlns:a16="http://schemas.microsoft.com/office/drawing/2014/main" id="{E2234680-26A5-42BB-923D-C05081D94F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27382" y="3414885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5" name="Text Placeholder 88">
            <a:extLst>
              <a:ext uri="{FF2B5EF4-FFF2-40B4-BE49-F238E27FC236}">
                <a16:creationId xmlns:a16="http://schemas.microsoft.com/office/drawing/2014/main" id="{D6E0C7A5-3FF6-4E97-9B45-D84FAAE96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47642" y="5659640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6" name="Text Placeholder 88">
            <a:extLst>
              <a:ext uri="{FF2B5EF4-FFF2-40B4-BE49-F238E27FC236}">
                <a16:creationId xmlns:a16="http://schemas.microsoft.com/office/drawing/2014/main" id="{0D595AA0-8F25-4ED7-98C3-9AD0F2DAE1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87512" y="5659640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7" name="Text Placeholder 88">
            <a:extLst>
              <a:ext uri="{FF2B5EF4-FFF2-40B4-BE49-F238E27FC236}">
                <a16:creationId xmlns:a16="http://schemas.microsoft.com/office/drawing/2014/main" id="{82BF0B6A-D51F-49CA-AE24-263E90EB1E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27382" y="5659640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7D3CF4-DDBF-4AF0-9D79-3E01D48103EC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936A20-FB6A-93BD-02E2-203ED06FB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625411C-E471-63F4-0C8A-5EF98D04F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5823" y="0"/>
            <a:ext cx="8657637" cy="6858000"/>
          </a:xfrm>
          <a:prstGeom prst="trapezoid">
            <a:avLst>
              <a:gd name="adj" fmla="val 41389"/>
            </a:avLst>
          </a:prstGeom>
          <a:pattFill prst="pct5">
            <a:fgClr>
              <a:srgbClr val="5A00F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26AEE-1B3E-4E3E-BF3F-985F9B23C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947" y="1164701"/>
            <a:ext cx="4619764" cy="1898326"/>
          </a:xfrm>
        </p:spPr>
        <p:txBody>
          <a:bodyPr anchor="t"/>
          <a:lstStyle>
            <a:lvl1pPr>
              <a:defRPr sz="4800" b="1">
                <a:solidFill>
                  <a:srgbClr val="5A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DD28E-FD02-A0E8-8562-CDC13F572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14" y="5235175"/>
            <a:ext cx="1550129" cy="120414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ED19D64-613C-0D50-092B-5B9106E5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3227525"/>
            <a:ext cx="4533898" cy="767705"/>
          </a:xfrm>
        </p:spPr>
        <p:txBody>
          <a:bodyPr lIns="0" tIns="72000" rIns="0">
            <a:normAutofit/>
          </a:bodyPr>
          <a:lstStyle>
            <a:lvl1pPr marL="0" indent="0">
              <a:buNone/>
              <a:defRPr lang="en-US" sz="24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8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6 Picture + 6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2ABE-FA5F-4491-B39B-A8D5FFB0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1" y="1844674"/>
            <a:ext cx="2031048" cy="4248151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108000" tIns="108000" rIns="108000" anchor="ctr">
            <a:normAutofit/>
          </a:bodyPr>
          <a:lstStyle>
            <a:lvl1pPr marL="179388" indent="-179388">
              <a:buClr>
                <a:srgbClr val="5A00FF"/>
              </a:buClr>
              <a:defRPr sz="1400">
                <a:solidFill>
                  <a:srgbClr val="1A1A1A"/>
                </a:solidFill>
              </a:defRPr>
            </a:lvl1pPr>
            <a:lvl2pPr marL="179388" indent="-179388">
              <a:buClr>
                <a:srgbClr val="5A00FF"/>
              </a:buClr>
              <a:buFont typeface="Arial" panose="020B0604020202020204" pitchFamily="34" charset="0"/>
              <a:buChar char="•"/>
              <a:defRPr sz="1400">
                <a:solidFill>
                  <a:srgbClr val="1A1A1A"/>
                </a:solidFill>
              </a:defRPr>
            </a:lvl2pPr>
            <a:lvl3pPr>
              <a:buClr>
                <a:srgbClr val="5A00FF"/>
              </a:buClr>
              <a:defRPr sz="1400">
                <a:solidFill>
                  <a:srgbClr val="1A1A1A"/>
                </a:solidFill>
              </a:defRPr>
            </a:lvl3pPr>
            <a:lvl4pPr>
              <a:buClr>
                <a:srgbClr val="5A00FF"/>
              </a:buClr>
              <a:defRPr sz="1400">
                <a:solidFill>
                  <a:srgbClr val="1A1A1A"/>
                </a:solidFill>
              </a:defRPr>
            </a:lvl4pPr>
            <a:lvl5pPr>
              <a:buClr>
                <a:srgbClr val="5A00FF"/>
              </a:buClr>
              <a:defRPr sz="14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12BB7D-4A3E-40CC-A3A6-D5A264EBA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11B3BB89-787C-4436-BC77-64EB88B72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47642" y="185065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563BC98E-8E65-4738-9AA0-55FD3290D7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7512" y="185065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627FA309-556E-4039-B230-73DE9E19C1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27382" y="185065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67528D01-6D74-44AB-93BA-4818D4DED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47642" y="409239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359F32C4-B339-4E6D-9E4A-07BB482970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87512" y="409239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745AED3E-0668-4E9B-B54B-769BDEABDB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27382" y="4092395"/>
            <a:ext cx="2699998" cy="15584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DC1444DE-BF7E-429F-BCA0-84247D042D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47642" y="3414885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88">
            <a:extLst>
              <a:ext uri="{FF2B5EF4-FFF2-40B4-BE49-F238E27FC236}">
                <a16:creationId xmlns:a16="http://schemas.microsoft.com/office/drawing/2014/main" id="{910AE4AE-3E82-41E4-8315-BD76C75064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87512" y="3414885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2" name="Text Placeholder 88">
            <a:extLst>
              <a:ext uri="{FF2B5EF4-FFF2-40B4-BE49-F238E27FC236}">
                <a16:creationId xmlns:a16="http://schemas.microsoft.com/office/drawing/2014/main" id="{E2234680-26A5-42BB-923D-C05081D94F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27382" y="3414885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5" name="Text Placeholder 88">
            <a:extLst>
              <a:ext uri="{FF2B5EF4-FFF2-40B4-BE49-F238E27FC236}">
                <a16:creationId xmlns:a16="http://schemas.microsoft.com/office/drawing/2014/main" id="{D6E0C7A5-3FF6-4E97-9B45-D84FAAE96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47642" y="5659640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6" name="Text Placeholder 88">
            <a:extLst>
              <a:ext uri="{FF2B5EF4-FFF2-40B4-BE49-F238E27FC236}">
                <a16:creationId xmlns:a16="http://schemas.microsoft.com/office/drawing/2014/main" id="{0D595AA0-8F25-4ED7-98C3-9AD0F2DAE1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87512" y="5659640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7" name="Text Placeholder 88">
            <a:extLst>
              <a:ext uri="{FF2B5EF4-FFF2-40B4-BE49-F238E27FC236}">
                <a16:creationId xmlns:a16="http://schemas.microsoft.com/office/drawing/2014/main" id="{82BF0B6A-D51F-49CA-AE24-263E90EB1E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27382" y="5659640"/>
            <a:ext cx="2699998" cy="434185"/>
          </a:xfrm>
          <a:solidFill>
            <a:srgbClr val="EDE6FD"/>
          </a:solidFill>
        </p:spPr>
        <p:txBody>
          <a:bodyPr lIns="108000" tIns="72000" rIns="108000" anchor="ctr">
            <a:noAutofit/>
          </a:bodyPr>
          <a:lstStyle>
            <a:lvl1pPr marL="0" indent="0" algn="ctr">
              <a:buNone/>
              <a:defRPr lang="en-US" sz="1200" b="0" kern="1200" dirty="0">
                <a:solidFill>
                  <a:srgbClr val="1A1A1A"/>
                </a:solidFill>
                <a:latin typeface="+mn-lt"/>
                <a:ea typeface="+mn-ea"/>
                <a:cs typeface="Fellix SemiBold" pitchFamily="50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7D3CF4-DDBF-4AF0-9D79-3E01D48103EC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936A20-FB6A-93BD-02E2-203ED06FB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9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E9DBFA89-61A5-47A4-BED1-489F738FF4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9884" y="4064509"/>
            <a:ext cx="3543290" cy="165645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388C1-CC42-4885-8582-F04130DDE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612103-452D-4CB2-9A88-59E5A71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0D4D4-A269-4CFA-8602-763BD83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2059965F-DF02-472A-8A32-6FDE97E3C9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813" y="1844674"/>
            <a:ext cx="3345829" cy="3994911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338CD17-A4E0-4FCF-97B3-C006E01E1A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5609" y="1844673"/>
            <a:ext cx="3543295" cy="1678507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9FA237E5-B53C-4FB6-8A73-29CDFE6C1C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9884" y="1845184"/>
            <a:ext cx="3543290" cy="1656454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7564F654-9634-42E6-A1A6-5AE3DA082C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5609" y="4064509"/>
            <a:ext cx="3543295" cy="1656454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88">
            <a:extLst>
              <a:ext uri="{FF2B5EF4-FFF2-40B4-BE49-F238E27FC236}">
                <a16:creationId xmlns:a16="http://schemas.microsoft.com/office/drawing/2014/main" id="{3CEFB4DE-4B88-4B7D-81E6-06C16F6FC7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25639" y="5720964"/>
            <a:ext cx="3543278" cy="371861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32D705-2A1E-6E65-B896-196934FA3D2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7C8E43B-CB90-7EEE-706C-2EECBF7C0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88">
            <a:extLst>
              <a:ext uri="{FF2B5EF4-FFF2-40B4-BE49-F238E27FC236}">
                <a16:creationId xmlns:a16="http://schemas.microsoft.com/office/drawing/2014/main" id="{AD58B99B-43AE-4C1B-A651-B9DD3F3CDD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5609" y="3501018"/>
            <a:ext cx="3543278" cy="356232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88">
            <a:extLst>
              <a:ext uri="{FF2B5EF4-FFF2-40B4-BE49-F238E27FC236}">
                <a16:creationId xmlns:a16="http://schemas.microsoft.com/office/drawing/2014/main" id="{EF267E54-ADD3-0894-8858-812306B01A4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9866" y="3501018"/>
            <a:ext cx="3543278" cy="356232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8">
            <a:extLst>
              <a:ext uri="{FF2B5EF4-FFF2-40B4-BE49-F238E27FC236}">
                <a16:creationId xmlns:a16="http://schemas.microsoft.com/office/drawing/2014/main" id="{E066EF46-7277-E45B-D713-89B8A58F41E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607" y="5720964"/>
            <a:ext cx="3360211" cy="371861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8">
            <a:extLst>
              <a:ext uri="{FF2B5EF4-FFF2-40B4-BE49-F238E27FC236}">
                <a16:creationId xmlns:a16="http://schemas.microsoft.com/office/drawing/2014/main" id="{32825995-90B5-5459-CC8D-A256D997C3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9878" y="5720964"/>
            <a:ext cx="3550502" cy="371861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v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E9DBFA89-61A5-47A4-BED1-489F738FF4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9884" y="4064509"/>
            <a:ext cx="3543290" cy="165645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388C1-CC42-4885-8582-F04130DDE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612103-452D-4CB2-9A88-59E5A71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0D4D4-A269-4CFA-8602-763BD83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2059965F-DF02-472A-8A32-6FDE97E3C9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813" y="1844674"/>
            <a:ext cx="3345829" cy="3994911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338CD17-A4E0-4FCF-97B3-C006E01E1A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5609" y="1844673"/>
            <a:ext cx="3543295" cy="1678507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9FA237E5-B53C-4FB6-8A73-29CDFE6C1C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9884" y="1845184"/>
            <a:ext cx="3543290" cy="1656454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7564F654-9634-42E6-A1A6-5AE3DA082C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5609" y="4064509"/>
            <a:ext cx="3543295" cy="1656454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88">
            <a:extLst>
              <a:ext uri="{FF2B5EF4-FFF2-40B4-BE49-F238E27FC236}">
                <a16:creationId xmlns:a16="http://schemas.microsoft.com/office/drawing/2014/main" id="{3CEFB4DE-4B88-4B7D-81E6-06C16F6FC7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25639" y="5720964"/>
            <a:ext cx="3550502" cy="371861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32D705-2A1E-6E65-B896-196934FA3D2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7C8E43B-CB90-7EEE-706C-2EECBF7C0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88">
            <a:extLst>
              <a:ext uri="{FF2B5EF4-FFF2-40B4-BE49-F238E27FC236}">
                <a16:creationId xmlns:a16="http://schemas.microsoft.com/office/drawing/2014/main" id="{AD58B99B-43AE-4C1B-A651-B9DD3F3CDD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5609" y="3501018"/>
            <a:ext cx="3543278" cy="356232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88">
            <a:extLst>
              <a:ext uri="{FF2B5EF4-FFF2-40B4-BE49-F238E27FC236}">
                <a16:creationId xmlns:a16="http://schemas.microsoft.com/office/drawing/2014/main" id="{EF267E54-ADD3-0894-8858-812306B01A4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9866" y="3501018"/>
            <a:ext cx="3543278" cy="356232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8">
            <a:extLst>
              <a:ext uri="{FF2B5EF4-FFF2-40B4-BE49-F238E27FC236}">
                <a16:creationId xmlns:a16="http://schemas.microsoft.com/office/drawing/2014/main" id="{E066EF46-7277-E45B-D713-89B8A58F41E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608" y="5720964"/>
            <a:ext cx="3353022" cy="371861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8">
            <a:extLst>
              <a:ext uri="{FF2B5EF4-FFF2-40B4-BE49-F238E27FC236}">
                <a16:creationId xmlns:a16="http://schemas.microsoft.com/office/drawing/2014/main" id="{32825995-90B5-5459-CC8D-A256D997C3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9866" y="5720964"/>
            <a:ext cx="3550514" cy="371861"/>
          </a:xfrm>
          <a:solidFill>
            <a:schemeClr val="bg1"/>
          </a:solidFill>
          <a:ln>
            <a:solidFill>
              <a:srgbClr val="5A00FF"/>
            </a:solidFill>
          </a:ln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8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88C1-CC42-4885-8582-F04130DDE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612103-452D-4CB2-9A88-59E5A71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Sensitivity: Internal Use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0D4D4-A269-4CFA-8602-763BD83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197E560-E184-4B44-8D82-D17AE748CF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811" y="1844693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E99A095-8AA0-4023-BAB1-334720CA10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4401" y="1845675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FB6651F-E252-4DB8-98E7-41668133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9991" y="1846657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5F1B7DAB-515E-4737-BA0B-69C6F34AA1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45580" y="1847639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CF3AE3C-1121-4237-B0BC-D24A4AC524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814" y="4053482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BAFA93B-F8AF-4DE5-8478-164E5B234B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54404" y="4053482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0D04D0B-2663-4108-887F-3876BDB139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9994" y="4053482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2A100FA-A319-4C63-8DA6-B10F32E5EA6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5583" y="4053482"/>
            <a:ext cx="2487613" cy="159775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88">
            <a:extLst>
              <a:ext uri="{FF2B5EF4-FFF2-40B4-BE49-F238E27FC236}">
                <a16:creationId xmlns:a16="http://schemas.microsoft.com/office/drawing/2014/main" id="{433986B1-1F92-5779-BB93-433ABEC501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8812" y="3442445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8">
            <a:extLst>
              <a:ext uri="{FF2B5EF4-FFF2-40B4-BE49-F238E27FC236}">
                <a16:creationId xmlns:a16="http://schemas.microsoft.com/office/drawing/2014/main" id="{0456DD4F-90FA-0A02-8AC2-E8F4445ED8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54402" y="3442445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8">
            <a:extLst>
              <a:ext uri="{FF2B5EF4-FFF2-40B4-BE49-F238E27FC236}">
                <a16:creationId xmlns:a16="http://schemas.microsoft.com/office/drawing/2014/main" id="{806B2415-5A46-9D03-095D-85CD65D2D7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8815" y="5650484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8">
            <a:extLst>
              <a:ext uri="{FF2B5EF4-FFF2-40B4-BE49-F238E27FC236}">
                <a16:creationId xmlns:a16="http://schemas.microsoft.com/office/drawing/2014/main" id="{876F6D6F-66C5-F0A9-A424-6A23DEC69B3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49992" y="3442445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8">
            <a:extLst>
              <a:ext uri="{FF2B5EF4-FFF2-40B4-BE49-F238E27FC236}">
                <a16:creationId xmlns:a16="http://schemas.microsoft.com/office/drawing/2014/main" id="{E6B8BAA8-EBD0-26FE-363B-F6537B17CF8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45582" y="3442445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8">
            <a:extLst>
              <a:ext uri="{FF2B5EF4-FFF2-40B4-BE49-F238E27FC236}">
                <a16:creationId xmlns:a16="http://schemas.microsoft.com/office/drawing/2014/main" id="{E6C1E932-3B16-47D8-DEF8-3B50484D710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4402" y="5650484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8">
            <a:extLst>
              <a:ext uri="{FF2B5EF4-FFF2-40B4-BE49-F238E27FC236}">
                <a16:creationId xmlns:a16="http://schemas.microsoft.com/office/drawing/2014/main" id="{B57B94C9-FEC1-9A56-1AED-4567476F1F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989" y="5650484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8">
            <a:extLst>
              <a:ext uri="{FF2B5EF4-FFF2-40B4-BE49-F238E27FC236}">
                <a16:creationId xmlns:a16="http://schemas.microsoft.com/office/drawing/2014/main" id="{3B4C9FF6-C244-AFCF-6FC9-B600A329D08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5576" y="5650484"/>
            <a:ext cx="2487612" cy="442978"/>
          </a:xfrm>
          <a:solidFill>
            <a:srgbClr val="D2BFFA"/>
          </a:solidFill>
        </p:spPr>
        <p:txBody>
          <a:bodyPr lIns="36000" tIns="0" rIns="36000" bIns="0" anchor="ctr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CEC689-8E7E-5FDF-18AE-A640447F9111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B3F5A2-94FA-1D8C-1625-94B87F4F3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88">
            <a:extLst>
              <a:ext uri="{FF2B5EF4-FFF2-40B4-BE49-F238E27FC236}">
                <a16:creationId xmlns:a16="http://schemas.microsoft.com/office/drawing/2014/main" id="{1CCB1A51-BE2E-4D7F-9DDF-353619655C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4636" y="3160718"/>
            <a:ext cx="5117381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88">
            <a:extLst>
              <a:ext uri="{FF2B5EF4-FFF2-40B4-BE49-F238E27FC236}">
                <a16:creationId xmlns:a16="http://schemas.microsoft.com/office/drawing/2014/main" id="{A42127C2-AB7A-477A-AE5B-1123DB76060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15808" y="3160448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612103-452D-4CB2-9A88-59E5A71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Sensitivity: Internal Use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0D4D4-A269-4CFA-8602-763BD83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F4E045-248D-4909-811F-F9EDBF721E9B}"/>
              </a:ext>
            </a:extLst>
          </p:cNvPr>
          <p:cNvSpPr/>
          <p:nvPr userDrawn="1"/>
        </p:nvSpPr>
        <p:spPr>
          <a:xfrm>
            <a:off x="658813" y="1956292"/>
            <a:ext cx="5437185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 Placeholder 88">
            <a:extLst>
              <a:ext uri="{FF2B5EF4-FFF2-40B4-BE49-F238E27FC236}">
                <a16:creationId xmlns:a16="http://schemas.microsoft.com/office/drawing/2014/main" id="{D41B6F2F-4AA4-4ECA-887B-690F9ECE26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4637" y="4181450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 marL="266700" indent="-266700"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266700" lvl="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79" name="Text Placeholder 88">
            <a:extLst>
              <a:ext uri="{FF2B5EF4-FFF2-40B4-BE49-F238E27FC236}">
                <a16:creationId xmlns:a16="http://schemas.microsoft.com/office/drawing/2014/main" id="{A9A9D248-DA2B-43E4-A90B-177A4F7A9F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4637" y="5202182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 marL="266700" indent="-266700"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266700" lvl="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81" name="Text Placeholder 88">
            <a:extLst>
              <a:ext uri="{FF2B5EF4-FFF2-40B4-BE49-F238E27FC236}">
                <a16:creationId xmlns:a16="http://schemas.microsoft.com/office/drawing/2014/main" id="{3A3565B9-1B86-4BF5-8840-BAB0CE48FF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5808" y="4181315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88">
            <a:extLst>
              <a:ext uri="{FF2B5EF4-FFF2-40B4-BE49-F238E27FC236}">
                <a16:creationId xmlns:a16="http://schemas.microsoft.com/office/drawing/2014/main" id="{6722A878-30D2-4778-8457-6774EDABB1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15808" y="5202182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88">
            <a:extLst>
              <a:ext uri="{FF2B5EF4-FFF2-40B4-BE49-F238E27FC236}">
                <a16:creationId xmlns:a16="http://schemas.microsoft.com/office/drawing/2014/main" id="{97049B01-A191-48D5-AAF2-BB5FA5499D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5989" y="1954332"/>
            <a:ext cx="5034543" cy="954078"/>
          </a:xfrm>
          <a:solidFill>
            <a:srgbClr val="EEE6FF"/>
          </a:solidFill>
        </p:spPr>
        <p:txBody>
          <a:bodyPr lIns="144000" tIns="72000" rIns="72000" bIns="7200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88">
            <a:extLst>
              <a:ext uri="{FF2B5EF4-FFF2-40B4-BE49-F238E27FC236}">
                <a16:creationId xmlns:a16="http://schemas.microsoft.com/office/drawing/2014/main" id="{E2A8C1AF-F208-4C23-B8FB-79897DA4A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15809" y="1960032"/>
            <a:ext cx="5110202" cy="954078"/>
          </a:xfrm>
          <a:solidFill>
            <a:schemeClr val="accent1"/>
          </a:solidFill>
        </p:spPr>
        <p:txBody>
          <a:bodyPr lIns="72000" tIns="72000" rIns="144000" bIns="7200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9B0683-CE64-3270-409A-13B26D2A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2BBB6A-A251-70C9-3DDA-BBC8605E8A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5EE17F54-0238-4527-A359-4BFE2703D0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6857" y="1696369"/>
            <a:ext cx="1372633" cy="1404361"/>
          </a:xfrm>
          <a:custGeom>
            <a:avLst/>
            <a:gdLst>
              <a:gd name="connsiteX0" fmla="*/ 795219 w 1590438"/>
              <a:gd name="connsiteY0" fmla="*/ 0 h 1627200"/>
              <a:gd name="connsiteX1" fmla="*/ 1590438 w 1590438"/>
              <a:gd name="connsiteY1" fmla="*/ 813600 h 1627200"/>
              <a:gd name="connsiteX2" fmla="*/ 795219 w 1590438"/>
              <a:gd name="connsiteY2" fmla="*/ 1627200 h 1627200"/>
              <a:gd name="connsiteX3" fmla="*/ 0 w 1590438"/>
              <a:gd name="connsiteY3" fmla="*/ 813600 h 1627200"/>
              <a:gd name="connsiteX4" fmla="*/ 795219 w 1590438"/>
              <a:gd name="connsiteY4" fmla="*/ 0 h 16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38" h="1627200">
                <a:moveTo>
                  <a:pt x="795219" y="0"/>
                </a:moveTo>
                <a:cubicBezTo>
                  <a:pt x="1234406" y="0"/>
                  <a:pt x="1590438" y="364261"/>
                  <a:pt x="1590438" y="813600"/>
                </a:cubicBezTo>
                <a:cubicBezTo>
                  <a:pt x="1590438" y="1262939"/>
                  <a:pt x="1234406" y="1627200"/>
                  <a:pt x="795219" y="1627200"/>
                </a:cubicBezTo>
                <a:cubicBezTo>
                  <a:pt x="356032" y="1627200"/>
                  <a:pt x="0" y="1262939"/>
                  <a:pt x="0" y="813600"/>
                </a:cubicBezTo>
                <a:cubicBezTo>
                  <a:pt x="0" y="364261"/>
                  <a:pt x="356032" y="0"/>
                  <a:pt x="795219" y="0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  <a:ln w="57150">
            <a:solidFill>
              <a:srgbClr val="FFFFFF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15AAB8-4F42-5E07-FB20-1D39AA1C57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9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88">
            <a:extLst>
              <a:ext uri="{FF2B5EF4-FFF2-40B4-BE49-F238E27FC236}">
                <a16:creationId xmlns:a16="http://schemas.microsoft.com/office/drawing/2014/main" id="{1CCB1A51-BE2E-4D7F-9DDF-353619655C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4637" y="3160718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88">
            <a:extLst>
              <a:ext uri="{FF2B5EF4-FFF2-40B4-BE49-F238E27FC236}">
                <a16:creationId xmlns:a16="http://schemas.microsoft.com/office/drawing/2014/main" id="{A42127C2-AB7A-477A-AE5B-1123DB76060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15808" y="3160448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612103-452D-4CB2-9A88-59E5A71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Sensitivity: Internal Use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0D4D4-A269-4CFA-8602-763BD83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F4E045-248D-4909-811F-F9EDBF721E9B}"/>
              </a:ext>
            </a:extLst>
          </p:cNvPr>
          <p:cNvSpPr/>
          <p:nvPr userDrawn="1"/>
        </p:nvSpPr>
        <p:spPr>
          <a:xfrm>
            <a:off x="658813" y="1956292"/>
            <a:ext cx="5437185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 Placeholder 88">
            <a:extLst>
              <a:ext uri="{FF2B5EF4-FFF2-40B4-BE49-F238E27FC236}">
                <a16:creationId xmlns:a16="http://schemas.microsoft.com/office/drawing/2014/main" id="{D41B6F2F-4AA4-4ECA-887B-690F9ECE26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4637" y="4181450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 marL="266700" indent="-266700"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266700" lvl="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79" name="Text Placeholder 88">
            <a:extLst>
              <a:ext uri="{FF2B5EF4-FFF2-40B4-BE49-F238E27FC236}">
                <a16:creationId xmlns:a16="http://schemas.microsoft.com/office/drawing/2014/main" id="{A9A9D248-DA2B-43E4-A90B-177A4F7A9F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4637" y="5202182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 marL="266700" indent="-266700"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266700" lvl="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A00FF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81" name="Text Placeholder 88">
            <a:extLst>
              <a:ext uri="{FF2B5EF4-FFF2-40B4-BE49-F238E27FC236}">
                <a16:creationId xmlns:a16="http://schemas.microsoft.com/office/drawing/2014/main" id="{3A3565B9-1B86-4BF5-8840-BAB0CE48FF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5808" y="4181315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88">
            <a:extLst>
              <a:ext uri="{FF2B5EF4-FFF2-40B4-BE49-F238E27FC236}">
                <a16:creationId xmlns:a16="http://schemas.microsoft.com/office/drawing/2014/main" id="{6722A878-30D2-4778-8457-6774EDABB1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15808" y="5202182"/>
            <a:ext cx="5117380" cy="889084"/>
          </a:xfrm>
        </p:spPr>
        <p:txBody>
          <a:bodyPr lIns="72000" tIns="72000" rIns="72000" bIns="72000" anchor="ctr"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88">
            <a:extLst>
              <a:ext uri="{FF2B5EF4-FFF2-40B4-BE49-F238E27FC236}">
                <a16:creationId xmlns:a16="http://schemas.microsoft.com/office/drawing/2014/main" id="{97049B01-A191-48D5-AAF2-BB5FA5499D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5989" y="1954332"/>
            <a:ext cx="5034543" cy="954078"/>
          </a:xfrm>
          <a:solidFill>
            <a:srgbClr val="EEE6FF"/>
          </a:solidFill>
        </p:spPr>
        <p:txBody>
          <a:bodyPr lIns="144000" tIns="72000" rIns="72000" bIns="7200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88">
            <a:extLst>
              <a:ext uri="{FF2B5EF4-FFF2-40B4-BE49-F238E27FC236}">
                <a16:creationId xmlns:a16="http://schemas.microsoft.com/office/drawing/2014/main" id="{E2A8C1AF-F208-4C23-B8FB-79897DA4A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15809" y="1960032"/>
            <a:ext cx="5110202" cy="954078"/>
          </a:xfrm>
          <a:noFill/>
          <a:ln>
            <a:solidFill>
              <a:srgbClr val="5A00FF"/>
            </a:solidFill>
          </a:ln>
        </p:spPr>
        <p:txBody>
          <a:bodyPr lIns="72000" tIns="72000" rIns="144000" bIns="7200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rgbClr val="1A1A1A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9B0683-CE64-3270-409A-13B26D2A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2BBB6A-A251-70C9-3DDA-BBC8605E8A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5EE17F54-0238-4527-A359-4BFE2703D0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6857" y="1696369"/>
            <a:ext cx="1372633" cy="1404361"/>
          </a:xfrm>
          <a:custGeom>
            <a:avLst/>
            <a:gdLst>
              <a:gd name="connsiteX0" fmla="*/ 795219 w 1590438"/>
              <a:gd name="connsiteY0" fmla="*/ 0 h 1627200"/>
              <a:gd name="connsiteX1" fmla="*/ 1590438 w 1590438"/>
              <a:gd name="connsiteY1" fmla="*/ 813600 h 1627200"/>
              <a:gd name="connsiteX2" fmla="*/ 795219 w 1590438"/>
              <a:gd name="connsiteY2" fmla="*/ 1627200 h 1627200"/>
              <a:gd name="connsiteX3" fmla="*/ 0 w 1590438"/>
              <a:gd name="connsiteY3" fmla="*/ 813600 h 1627200"/>
              <a:gd name="connsiteX4" fmla="*/ 795219 w 1590438"/>
              <a:gd name="connsiteY4" fmla="*/ 0 h 16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38" h="1627200">
                <a:moveTo>
                  <a:pt x="795219" y="0"/>
                </a:moveTo>
                <a:cubicBezTo>
                  <a:pt x="1234406" y="0"/>
                  <a:pt x="1590438" y="364261"/>
                  <a:pt x="1590438" y="813600"/>
                </a:cubicBezTo>
                <a:cubicBezTo>
                  <a:pt x="1590438" y="1262939"/>
                  <a:pt x="1234406" y="1627200"/>
                  <a:pt x="795219" y="1627200"/>
                </a:cubicBezTo>
                <a:cubicBezTo>
                  <a:pt x="356032" y="1627200"/>
                  <a:pt x="0" y="1262939"/>
                  <a:pt x="0" y="813600"/>
                </a:cubicBezTo>
                <a:cubicBezTo>
                  <a:pt x="0" y="364261"/>
                  <a:pt x="356032" y="0"/>
                  <a:pt x="795219" y="0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  <a:ln w="57150">
            <a:solidFill>
              <a:schemeClr val="bg2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15AAB8-4F42-5E07-FB20-1D39AA1C57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0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46A534-BF5A-4F5A-BC24-F0CDD2E21F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9674" y="1773478"/>
            <a:ext cx="3563514" cy="4316676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 sz="160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82314E-1CF8-48E3-85A1-183F7047C5BE}"/>
              </a:ext>
            </a:extLst>
          </p:cNvPr>
          <p:cNvCxnSpPr>
            <a:cxnSpLocks/>
          </p:cNvCxnSpPr>
          <p:nvPr userDrawn="1"/>
        </p:nvCxnSpPr>
        <p:spPr>
          <a:xfrm>
            <a:off x="651767" y="3984226"/>
            <a:ext cx="70904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0B61BD-5AC6-436E-9A9A-91804FB79DA8}"/>
              </a:ext>
            </a:extLst>
          </p:cNvPr>
          <p:cNvCxnSpPr>
            <a:cxnSpLocks/>
          </p:cNvCxnSpPr>
          <p:nvPr userDrawn="1"/>
        </p:nvCxnSpPr>
        <p:spPr>
          <a:xfrm>
            <a:off x="4210166" y="1773477"/>
            <a:ext cx="0" cy="20466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88">
            <a:extLst>
              <a:ext uri="{FF2B5EF4-FFF2-40B4-BE49-F238E27FC236}">
                <a16:creationId xmlns:a16="http://schemas.microsoft.com/office/drawing/2014/main" id="{390F00FF-8023-4983-B8D3-99AD0B20F9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81318" y="1847347"/>
            <a:ext cx="3356654" cy="1975491"/>
          </a:xfrm>
        </p:spPr>
        <p:txBody>
          <a:bodyPr lIns="72000" tIns="72000" rIns="72000">
            <a:noAutofit/>
          </a:bodyPr>
          <a:lstStyle>
            <a:lvl1pPr>
              <a:defRPr sz="1400">
                <a:solidFill>
                  <a:srgbClr val="1A1A1A"/>
                </a:solidFill>
                <a:latin typeface="+mj-lt"/>
              </a:defRPr>
            </a:lvl1pPr>
            <a:lvl2pPr>
              <a:defRPr sz="1400">
                <a:solidFill>
                  <a:srgbClr val="1A1A1A"/>
                </a:solidFill>
              </a:defRPr>
            </a:lvl2pPr>
            <a:lvl3pPr>
              <a:defRPr sz="1400">
                <a:solidFill>
                  <a:srgbClr val="1A1A1A"/>
                </a:solidFill>
              </a:defRPr>
            </a:lvl3pPr>
            <a:lvl4pPr>
              <a:defRPr sz="1400">
                <a:solidFill>
                  <a:srgbClr val="1A1A1A"/>
                </a:solidFill>
              </a:defRPr>
            </a:lvl4pPr>
            <a:lvl5pPr>
              <a:defRPr sz="14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8">
            <a:extLst>
              <a:ext uri="{FF2B5EF4-FFF2-40B4-BE49-F238E27FC236}">
                <a16:creationId xmlns:a16="http://schemas.microsoft.com/office/drawing/2014/main" id="{8FB7AF23-1E81-4CC2-9006-DC1A2C45AEC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5989" y="1844675"/>
            <a:ext cx="3356654" cy="1975491"/>
          </a:xfrm>
          <a:noFill/>
        </p:spPr>
        <p:txBody>
          <a:bodyPr lIns="72000" tIns="72000" rIns="72000">
            <a:noAutofit/>
          </a:bodyPr>
          <a:lstStyle>
            <a:lvl1pPr>
              <a:defRPr sz="1400">
                <a:solidFill>
                  <a:srgbClr val="1A1A1A"/>
                </a:solidFill>
                <a:latin typeface="+mj-lt"/>
              </a:defRPr>
            </a:lvl1pPr>
            <a:lvl2pPr>
              <a:defRPr sz="1400">
                <a:solidFill>
                  <a:srgbClr val="1A1A1A"/>
                </a:solidFill>
              </a:defRPr>
            </a:lvl2pPr>
            <a:lvl3pPr>
              <a:defRPr sz="1400">
                <a:solidFill>
                  <a:srgbClr val="1A1A1A"/>
                </a:solidFill>
              </a:defRPr>
            </a:lvl3pPr>
            <a:lvl4pPr>
              <a:defRPr sz="1200">
                <a:solidFill>
                  <a:srgbClr val="1A1A1A"/>
                </a:solidFill>
              </a:defRPr>
            </a:lvl4pPr>
            <a:lvl5pPr>
              <a:defRPr sz="12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8">
            <a:extLst>
              <a:ext uri="{FF2B5EF4-FFF2-40B4-BE49-F238E27FC236}">
                <a16:creationId xmlns:a16="http://schemas.microsoft.com/office/drawing/2014/main" id="{C573AD9E-D33F-4B17-8A55-816982A3356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86665" y="4114801"/>
            <a:ext cx="3356654" cy="1978024"/>
          </a:xfrm>
        </p:spPr>
        <p:txBody>
          <a:bodyPr lIns="72000" tIns="72000" rIns="72000">
            <a:noAutofit/>
          </a:bodyPr>
          <a:lstStyle>
            <a:lvl1pPr>
              <a:defRPr sz="1400">
                <a:solidFill>
                  <a:srgbClr val="1A1A1A"/>
                </a:solidFill>
                <a:latin typeface="+mj-lt"/>
              </a:defRPr>
            </a:lvl1pPr>
            <a:lvl2pPr>
              <a:defRPr sz="1400">
                <a:solidFill>
                  <a:srgbClr val="1A1A1A"/>
                </a:solidFill>
              </a:defRPr>
            </a:lvl2pPr>
            <a:lvl3pPr>
              <a:defRPr sz="1400">
                <a:solidFill>
                  <a:srgbClr val="1A1A1A"/>
                </a:solidFill>
              </a:defRPr>
            </a:lvl3pPr>
            <a:lvl4pPr>
              <a:defRPr sz="1400">
                <a:solidFill>
                  <a:srgbClr val="1A1A1A"/>
                </a:solidFill>
              </a:defRPr>
            </a:lvl4pPr>
            <a:lvl5pPr>
              <a:defRPr sz="14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8">
            <a:extLst>
              <a:ext uri="{FF2B5EF4-FFF2-40B4-BE49-F238E27FC236}">
                <a16:creationId xmlns:a16="http://schemas.microsoft.com/office/drawing/2014/main" id="{AEB5460A-D147-468C-922B-5220AEB9291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1336" y="4112129"/>
            <a:ext cx="3356654" cy="1978024"/>
          </a:xfrm>
          <a:noFill/>
        </p:spPr>
        <p:txBody>
          <a:bodyPr lIns="72000" tIns="72000" rIns="72000">
            <a:noAutofit/>
          </a:bodyPr>
          <a:lstStyle>
            <a:lvl1pPr>
              <a:defRPr sz="1400">
                <a:solidFill>
                  <a:srgbClr val="1A1A1A"/>
                </a:solidFill>
                <a:latin typeface="+mj-lt"/>
              </a:defRPr>
            </a:lvl1pPr>
            <a:lvl2pPr>
              <a:defRPr sz="1400">
                <a:solidFill>
                  <a:srgbClr val="1A1A1A"/>
                </a:solidFill>
              </a:defRPr>
            </a:lvl2pPr>
            <a:lvl3pPr>
              <a:defRPr sz="1400">
                <a:solidFill>
                  <a:srgbClr val="1A1A1A"/>
                </a:solidFill>
              </a:defRPr>
            </a:lvl3pPr>
            <a:lvl4pPr>
              <a:defRPr sz="1400">
                <a:solidFill>
                  <a:srgbClr val="1A1A1A"/>
                </a:solidFill>
              </a:defRPr>
            </a:lvl4pPr>
            <a:lvl5pPr>
              <a:defRPr sz="14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766C38-2E8D-4AA1-A49A-91D7C83713C3}"/>
              </a:ext>
            </a:extLst>
          </p:cNvPr>
          <p:cNvCxnSpPr>
            <a:cxnSpLocks/>
          </p:cNvCxnSpPr>
          <p:nvPr userDrawn="1"/>
        </p:nvCxnSpPr>
        <p:spPr>
          <a:xfrm>
            <a:off x="4210166" y="4112129"/>
            <a:ext cx="0" cy="21251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184C9D-5168-EE88-716A-5C0FFED00A0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A9FEF-84C3-D614-144C-00B53F9EE50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42395F-2A79-1A30-CCFD-9D1E3B337C67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65989" y="1268413"/>
            <a:ext cx="729650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FF2C519-66B1-5D88-F133-22F0F95EA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7CB0F59-AC0A-B9C2-C3AD-BBBC1D2D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E46B071-A421-8898-07B6-87C861A795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7573" y="0"/>
            <a:ext cx="7660749" cy="6858000"/>
          </a:xfrm>
          <a:prstGeom prst="trapezoid">
            <a:avLst>
              <a:gd name="adj" fmla="val 41389"/>
            </a:avLst>
          </a:prstGeom>
          <a:pattFill prst="pct5">
            <a:fgClr>
              <a:srgbClr val="5A00F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BCA57-B720-101B-6E6E-A55764D0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93342-BC55-65BD-9BD5-CF975F4E78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CDE02-0EEE-594F-7E2B-973404820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7DAFA9-2233-B2E0-C65D-05ACFF776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6875" y="1844676"/>
            <a:ext cx="4579737" cy="424814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C23C1-FF37-CF13-0E76-9D41523200E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5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BEA31C3-B50D-552B-DF0D-8ECF7AC185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3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1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B33086-3D05-4CF1-A78B-4E7402213494}"/>
              </a:ext>
            </a:extLst>
          </p:cNvPr>
          <p:cNvSpPr/>
          <p:nvPr userDrawn="1"/>
        </p:nvSpPr>
        <p:spPr>
          <a:xfrm>
            <a:off x="6275388" y="1844675"/>
            <a:ext cx="5264975" cy="4248150"/>
          </a:xfrm>
          <a:prstGeom prst="rect">
            <a:avLst/>
          </a:prstGeom>
          <a:solidFill>
            <a:srgbClr val="D2B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E60-7E97-4938-BAD5-FA6C0F8A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673" y="2054506"/>
            <a:ext cx="4867155" cy="3849063"/>
          </a:xfrm>
        </p:spPr>
        <p:txBody>
          <a:bodyPr anchor="ctr"/>
          <a:lstStyle>
            <a:lvl1pPr>
              <a:defRPr sz="1200">
                <a:solidFill>
                  <a:srgbClr val="1A1A1A"/>
                </a:solidFill>
              </a:defRPr>
            </a:lvl1pPr>
            <a:lvl2pPr>
              <a:defRPr sz="1200">
                <a:solidFill>
                  <a:srgbClr val="1A1A1A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rgbClr val="1A1A1A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rgbClr val="1A1A1A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8EA31E-145B-3E08-873F-75C50877A8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11C6B8-A460-9D2D-5729-53DBE5720F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637" y="1844676"/>
            <a:ext cx="5264976" cy="4248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0EF5C3A-A975-96C8-FCF0-3C3C85653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7B5FDA-567A-4E53-ABD7-1B4013793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674A491-E228-4D80-BC6F-C90E165991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F256376-EAA7-249B-28FA-AD4F0E31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1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B33086-3D05-4CF1-A78B-4E7402213494}"/>
              </a:ext>
            </a:extLst>
          </p:cNvPr>
          <p:cNvSpPr/>
          <p:nvPr userDrawn="1"/>
        </p:nvSpPr>
        <p:spPr>
          <a:xfrm>
            <a:off x="6275388" y="1844675"/>
            <a:ext cx="5264975" cy="4248150"/>
          </a:xfrm>
          <a:prstGeom prst="rect">
            <a:avLst/>
          </a:prstGeom>
          <a:noFill/>
          <a:ln>
            <a:solidFill>
              <a:srgbClr val="5A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E60-7E97-4938-BAD5-FA6C0F8A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673" y="2054506"/>
            <a:ext cx="4867155" cy="3849063"/>
          </a:xfrm>
        </p:spPr>
        <p:txBody>
          <a:bodyPr anchor="ctr"/>
          <a:lstStyle>
            <a:lvl1pPr>
              <a:defRPr sz="1200">
                <a:solidFill>
                  <a:srgbClr val="1A1A1A"/>
                </a:solidFill>
              </a:defRPr>
            </a:lvl1pPr>
            <a:lvl2pPr>
              <a:defRPr sz="1200">
                <a:solidFill>
                  <a:srgbClr val="1A1A1A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rgbClr val="1A1A1A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rgbClr val="1A1A1A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8EA31E-145B-3E08-873F-75C50877A8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11C6B8-A460-9D2D-5729-53DBE5720F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637" y="1844676"/>
            <a:ext cx="5264976" cy="42481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0EF5C3A-A975-96C8-FCF0-3C3C85653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7B5FDA-567A-4E53-ABD7-1B4013793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674A491-E228-4D80-BC6F-C90E165991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F256376-EAA7-249B-28FA-AD4F0E31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36E91-E818-ED6B-92F9-1301BB807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611" y="6325656"/>
            <a:ext cx="649658" cy="491408"/>
          </a:xfrm>
          <a:prstGeom prst="rect">
            <a:avLst/>
          </a:prstGeom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D8C7060F-82F3-DD64-7633-88A7FBF32603}"/>
              </a:ext>
            </a:extLst>
          </p:cNvPr>
          <p:cNvSpPr/>
          <p:nvPr userDrawn="1"/>
        </p:nvSpPr>
        <p:spPr>
          <a:xfrm>
            <a:off x="4195823" y="0"/>
            <a:ext cx="8657637" cy="6862864"/>
          </a:xfrm>
          <a:prstGeom prst="trapezoid">
            <a:avLst>
              <a:gd name="adj" fmla="val 412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9B2E48-128C-C738-9F31-4899D35E0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734" y="1168932"/>
            <a:ext cx="4613977" cy="1898326"/>
          </a:xfrm>
        </p:spPr>
        <p:txBody>
          <a:bodyPr anchor="t"/>
          <a:lstStyle>
            <a:lvl1pPr>
              <a:defRPr sz="4800" b="1">
                <a:solidFill>
                  <a:srgbClr val="5A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BC94C2-CC0A-4D4E-034D-30B28586D9B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8813" y="3231756"/>
            <a:ext cx="4533898" cy="767705"/>
          </a:xfrm>
        </p:spPr>
        <p:txBody>
          <a:bodyPr lIns="0" rIns="0">
            <a:normAutofit/>
          </a:bodyPr>
          <a:lstStyle>
            <a:lvl1pPr marL="0" indent="0">
              <a:buNone/>
              <a:defRPr lang="en-US" sz="24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9C997-9AE0-CCC3-4FBA-DA0D12442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14" y="5235175"/>
            <a:ext cx="1550129" cy="12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B33086-3D05-4CF1-A78B-4E7402213494}"/>
              </a:ext>
            </a:extLst>
          </p:cNvPr>
          <p:cNvSpPr/>
          <p:nvPr userDrawn="1"/>
        </p:nvSpPr>
        <p:spPr>
          <a:xfrm>
            <a:off x="665989" y="1855095"/>
            <a:ext cx="5264975" cy="4237730"/>
          </a:xfrm>
          <a:prstGeom prst="rect">
            <a:avLst/>
          </a:prstGeom>
          <a:solidFill>
            <a:srgbClr val="D2B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E60-7E97-4938-BAD5-FA6C0F8A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274" y="2053352"/>
            <a:ext cx="4867155" cy="3846003"/>
          </a:xfrm>
        </p:spPr>
        <p:txBody>
          <a:bodyPr anchor="ctr"/>
          <a:lstStyle>
            <a:lvl1pPr>
              <a:buClr>
                <a:srgbClr val="5A00FF"/>
              </a:buClr>
              <a:defRPr>
                <a:solidFill>
                  <a:srgbClr val="1A1A1A"/>
                </a:solidFill>
              </a:defRPr>
            </a:lvl1pPr>
            <a:lvl2pPr>
              <a:buClr>
                <a:srgbClr val="5A00FF"/>
              </a:buClr>
              <a:defRPr>
                <a:solidFill>
                  <a:srgbClr val="1A1A1A"/>
                </a:solidFill>
              </a:defRPr>
            </a:lvl2pPr>
            <a:lvl3pPr>
              <a:buClr>
                <a:srgbClr val="5A00FF"/>
              </a:buClr>
              <a:defRPr>
                <a:solidFill>
                  <a:srgbClr val="1A1A1A"/>
                </a:solidFill>
              </a:defRPr>
            </a:lvl3pPr>
            <a:lvl4pPr>
              <a:buClr>
                <a:srgbClr val="5A00FF"/>
              </a:buClr>
              <a:defRPr>
                <a:solidFill>
                  <a:srgbClr val="1A1A1A"/>
                </a:solidFill>
              </a:defRPr>
            </a:lvl4pPr>
            <a:lvl5pPr>
              <a:buClr>
                <a:srgbClr val="5A00FF"/>
              </a:buCl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8EA31E-145B-3E08-873F-75C50877A8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11C6B8-A460-9D2D-5729-53DBE5720F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5388" y="1857118"/>
            <a:ext cx="5264976" cy="42357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AA1E55-EB7F-7132-3835-E5BB08497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ACF203F-0FD4-0BCB-9B28-29FBF38A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2DE70-84A9-85CC-8B6F-2A7862591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B33086-3D05-4CF1-A78B-4E7402213494}"/>
              </a:ext>
            </a:extLst>
          </p:cNvPr>
          <p:cNvSpPr/>
          <p:nvPr userDrawn="1"/>
        </p:nvSpPr>
        <p:spPr>
          <a:xfrm>
            <a:off x="665989" y="1855095"/>
            <a:ext cx="5264975" cy="4237730"/>
          </a:xfrm>
          <a:prstGeom prst="rect">
            <a:avLst/>
          </a:prstGeom>
          <a:solidFill>
            <a:schemeClr val="bg1"/>
          </a:solidFill>
          <a:ln>
            <a:solidFill>
              <a:srgbClr val="5A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5E60-7E97-4938-BAD5-FA6C0F8A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274" y="2053352"/>
            <a:ext cx="4867155" cy="3846003"/>
          </a:xfrm>
        </p:spPr>
        <p:txBody>
          <a:bodyPr anchor="ctr"/>
          <a:lstStyle>
            <a:lvl1pPr>
              <a:buClr>
                <a:srgbClr val="5A00FF"/>
              </a:buClr>
              <a:defRPr>
                <a:solidFill>
                  <a:srgbClr val="1A1A1A"/>
                </a:solidFill>
              </a:defRPr>
            </a:lvl1pPr>
            <a:lvl2pPr>
              <a:buClr>
                <a:srgbClr val="5A00FF"/>
              </a:buClr>
              <a:defRPr>
                <a:solidFill>
                  <a:srgbClr val="1A1A1A"/>
                </a:solidFill>
              </a:defRPr>
            </a:lvl2pPr>
            <a:lvl3pPr>
              <a:buClr>
                <a:srgbClr val="5A00FF"/>
              </a:buClr>
              <a:defRPr>
                <a:solidFill>
                  <a:srgbClr val="1A1A1A"/>
                </a:solidFill>
              </a:defRPr>
            </a:lvl3pPr>
            <a:lvl4pPr>
              <a:buClr>
                <a:srgbClr val="5A00FF"/>
              </a:buClr>
              <a:defRPr>
                <a:solidFill>
                  <a:srgbClr val="1A1A1A"/>
                </a:solidFill>
              </a:defRPr>
            </a:lvl4pPr>
            <a:lvl5pPr>
              <a:buClr>
                <a:srgbClr val="5A00FF"/>
              </a:buCl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8EA31E-145B-3E08-873F-75C50877A8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11C6B8-A460-9D2D-5729-53DBE5720F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5388" y="1857118"/>
            <a:ext cx="5264976" cy="42357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AA1E55-EB7F-7132-3835-E5BB08497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ACF203F-0FD4-0BCB-9B28-29FBF38A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F6913-BCFE-F528-1697-75018CF84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612103-452D-4CB2-9A88-59E5A71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Sensitivity: Internal Use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0D4D4-A269-4CFA-8602-763BD83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08DA5-FF55-4231-96FB-00D539F05951}"/>
              </a:ext>
            </a:extLst>
          </p:cNvPr>
          <p:cNvSpPr txBox="1"/>
          <p:nvPr userDrawn="1"/>
        </p:nvSpPr>
        <p:spPr>
          <a:xfrm>
            <a:off x="673519" y="1670292"/>
            <a:ext cx="1303478" cy="78355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400" b="1" dirty="0">
                <a:solidFill>
                  <a:srgbClr val="5A00FF"/>
                </a:solidFill>
                <a:latin typeface="+mj-lt"/>
              </a:rPr>
              <a:t>01</a:t>
            </a:r>
            <a:endParaRPr lang="en-GB" sz="4400" b="1" dirty="0">
              <a:solidFill>
                <a:srgbClr val="5A00FF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C460D5-2290-4D68-8AF0-0FED67117A69}"/>
              </a:ext>
            </a:extLst>
          </p:cNvPr>
          <p:cNvSpPr txBox="1"/>
          <p:nvPr userDrawn="1"/>
        </p:nvSpPr>
        <p:spPr>
          <a:xfrm>
            <a:off x="3490863" y="1670292"/>
            <a:ext cx="1303478" cy="78355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400" b="1" dirty="0">
                <a:solidFill>
                  <a:srgbClr val="5A00FF"/>
                </a:solidFill>
                <a:latin typeface="+mj-lt"/>
              </a:rPr>
              <a:t>02</a:t>
            </a:r>
            <a:endParaRPr lang="en-GB" sz="4400" b="1" dirty="0">
              <a:solidFill>
                <a:srgbClr val="5A00F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34CF50-1E71-4437-9C25-4CFBC0920E99}"/>
              </a:ext>
            </a:extLst>
          </p:cNvPr>
          <p:cNvSpPr txBox="1"/>
          <p:nvPr userDrawn="1"/>
        </p:nvSpPr>
        <p:spPr>
          <a:xfrm>
            <a:off x="6308207" y="1670292"/>
            <a:ext cx="1303478" cy="78355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400" b="1" dirty="0">
                <a:solidFill>
                  <a:srgbClr val="5A00FF"/>
                </a:solidFill>
                <a:latin typeface="+mj-lt"/>
              </a:rPr>
              <a:t>03</a:t>
            </a:r>
            <a:endParaRPr lang="en-GB" sz="4400" b="1" dirty="0">
              <a:solidFill>
                <a:srgbClr val="5A00FF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554532-B697-4573-B7E0-413F979228CA}"/>
              </a:ext>
            </a:extLst>
          </p:cNvPr>
          <p:cNvSpPr txBox="1"/>
          <p:nvPr userDrawn="1"/>
        </p:nvSpPr>
        <p:spPr>
          <a:xfrm>
            <a:off x="9125550" y="1670292"/>
            <a:ext cx="1303478" cy="78355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400" b="1" dirty="0">
                <a:solidFill>
                  <a:srgbClr val="5A00FF"/>
                </a:solidFill>
                <a:latin typeface="+mj-lt"/>
              </a:rPr>
              <a:t>04</a:t>
            </a:r>
            <a:endParaRPr lang="en-GB" sz="4400" b="1" dirty="0">
              <a:solidFill>
                <a:srgbClr val="5A00FF"/>
              </a:solidFill>
              <a:latin typeface="+mj-lt"/>
            </a:endParaRPr>
          </a:p>
        </p:txBody>
      </p:sp>
      <p:sp>
        <p:nvSpPr>
          <p:cNvPr id="36" name="Text Placeholder 88">
            <a:extLst>
              <a:ext uri="{FF2B5EF4-FFF2-40B4-BE49-F238E27FC236}">
                <a16:creationId xmlns:a16="http://schemas.microsoft.com/office/drawing/2014/main" id="{3C96D09D-8055-4330-A463-8158B4C5A0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25550" y="2406591"/>
            <a:ext cx="2413407" cy="3686234"/>
          </a:xfrm>
        </p:spPr>
        <p:txBody>
          <a:bodyPr lIns="0" tIns="0" rIns="0" bIns="0" anchor="t">
            <a:noAutofit/>
          </a:bodyPr>
          <a:lstStyle>
            <a:lvl1pPr marL="179388" indent="-179388">
              <a:defRPr sz="1200" b="0">
                <a:solidFill>
                  <a:schemeClr val="tx1"/>
                </a:solidFill>
                <a:latin typeface="Fellix" pitchFamily="50" charset="0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88">
            <a:extLst>
              <a:ext uri="{FF2B5EF4-FFF2-40B4-BE49-F238E27FC236}">
                <a16:creationId xmlns:a16="http://schemas.microsoft.com/office/drawing/2014/main" id="{A04E24FF-A348-4175-AC01-411402A2FC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3921" y="2406590"/>
            <a:ext cx="2413407" cy="3686238"/>
          </a:xfrm>
          <a:noFill/>
        </p:spPr>
        <p:txBody>
          <a:bodyPr lIns="0" tIns="0" rIns="0" bIns="0" anchor="t">
            <a:noAutofit/>
          </a:bodyPr>
          <a:lstStyle>
            <a:lvl1pPr marL="179388" indent="-179388">
              <a:defRPr sz="1200" b="0">
                <a:solidFill>
                  <a:schemeClr val="tx1"/>
                </a:solidFill>
                <a:latin typeface="Fellix" pitchFamily="50" charset="0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88">
            <a:extLst>
              <a:ext uri="{FF2B5EF4-FFF2-40B4-BE49-F238E27FC236}">
                <a16:creationId xmlns:a16="http://schemas.microsoft.com/office/drawing/2014/main" id="{F6FCECBB-D85D-4843-BACF-20DA633A5D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91131" y="2406591"/>
            <a:ext cx="2413407" cy="3686236"/>
          </a:xfrm>
          <a:noFill/>
        </p:spPr>
        <p:txBody>
          <a:bodyPr lIns="0" tIns="0" rIns="0" bIns="0" anchor="t">
            <a:noAutofit/>
          </a:bodyPr>
          <a:lstStyle>
            <a:lvl1pPr marL="179388" indent="-179388">
              <a:defRPr sz="1200" b="0">
                <a:solidFill>
                  <a:schemeClr val="tx1"/>
                </a:solidFill>
                <a:latin typeface="Fellix" pitchFamily="50" charset="0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88">
            <a:extLst>
              <a:ext uri="{FF2B5EF4-FFF2-40B4-BE49-F238E27FC236}">
                <a16:creationId xmlns:a16="http://schemas.microsoft.com/office/drawing/2014/main" id="{0AD3DA20-4349-4BB6-9AE9-7967D5832A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8341" y="2406590"/>
            <a:ext cx="2413407" cy="3686235"/>
          </a:xfrm>
        </p:spPr>
        <p:txBody>
          <a:bodyPr lIns="0" tIns="0" rIns="0" bIns="0" anchor="t">
            <a:noAutofit/>
          </a:bodyPr>
          <a:lstStyle>
            <a:lvl1pPr marL="179388" indent="-179388">
              <a:defRPr sz="1200" b="0">
                <a:solidFill>
                  <a:schemeClr val="tx1"/>
                </a:solidFill>
                <a:latin typeface="Fellix" pitchFamily="50" charset="0"/>
                <a:cs typeface="Fellix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6EBC1E4-36D8-5C20-BD51-ED45B142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B8C499-9D89-D36D-7B15-34EE73B81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69952A-DDA1-0A2F-9A68-8992254CCF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3B14F-5C57-1EEA-1F72-882BBF379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81391-94E7-9FDA-45B2-3CCE96D0F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12D15-DBBD-198C-BC77-A17170452F5D}"/>
              </a:ext>
            </a:extLst>
          </p:cNvPr>
          <p:cNvSpPr/>
          <p:nvPr userDrawn="1"/>
        </p:nvSpPr>
        <p:spPr>
          <a:xfrm>
            <a:off x="658811" y="1983336"/>
            <a:ext cx="1626593" cy="914400"/>
          </a:xfrm>
          <a:prstGeom prst="rect">
            <a:avLst/>
          </a:prstGeom>
          <a:solidFill>
            <a:srgbClr val="C3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R: 195  G: 240  B:000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D228A-3ED5-8F38-7D54-98A81CCC5EF2}"/>
              </a:ext>
            </a:extLst>
          </p:cNvPr>
          <p:cNvSpPr/>
          <p:nvPr userDrawn="1"/>
        </p:nvSpPr>
        <p:spPr>
          <a:xfrm>
            <a:off x="658812" y="3042184"/>
            <a:ext cx="1626592" cy="914400"/>
          </a:xfrm>
          <a:prstGeom prst="rect">
            <a:avLst/>
          </a:prstGeom>
          <a:solidFill>
            <a:srgbClr val="E1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R: 225  G: 25  B:25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4B302-AA3F-C1F4-D01D-4A13AD4793B7}"/>
              </a:ext>
            </a:extLst>
          </p:cNvPr>
          <p:cNvSpPr/>
          <p:nvPr userDrawn="1"/>
        </p:nvSpPr>
        <p:spPr>
          <a:xfrm>
            <a:off x="658811" y="4105009"/>
            <a:ext cx="1626591" cy="914400"/>
          </a:xfrm>
          <a:prstGeom prst="rect">
            <a:avLst/>
          </a:prstGeom>
          <a:solidFill>
            <a:srgbClr val="9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R: 155  G: 245  B:245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4E7EC6-47FA-A12F-36E9-9F9AFEEC9EE6}"/>
              </a:ext>
            </a:extLst>
          </p:cNvPr>
          <p:cNvSpPr/>
          <p:nvPr userDrawn="1"/>
        </p:nvSpPr>
        <p:spPr>
          <a:xfrm>
            <a:off x="658812" y="5178425"/>
            <a:ext cx="1626590" cy="914400"/>
          </a:xfrm>
          <a:prstGeom prst="rect">
            <a:avLst/>
          </a:prstGeom>
          <a:solidFill>
            <a:srgbClr val="19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R: 25  G: 10  B:75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BE986-FA82-6BF2-06CB-1B0A42ACCFE4}"/>
              </a:ext>
            </a:extLst>
          </p:cNvPr>
          <p:cNvSpPr txBox="1"/>
          <p:nvPr userDrawn="1"/>
        </p:nvSpPr>
        <p:spPr>
          <a:xfrm>
            <a:off x="2578796" y="1983336"/>
            <a:ext cx="33378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can colour pick from these secondary colours when a broader range of colour is needed such as infographics to help delineate lots of information. These must always be used in combination with our primary colour palette.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543E566-B8F5-1471-98BE-B3D7021B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36E91-E818-ED6B-92F9-1301BB807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611" y="6325656"/>
            <a:ext cx="649658" cy="491408"/>
          </a:xfrm>
          <a:prstGeom prst="rect">
            <a:avLst/>
          </a:prstGeom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D8C7060F-82F3-DD64-7633-88A7FBF32603}"/>
              </a:ext>
            </a:extLst>
          </p:cNvPr>
          <p:cNvSpPr/>
          <p:nvPr userDrawn="1"/>
        </p:nvSpPr>
        <p:spPr>
          <a:xfrm>
            <a:off x="4195823" y="0"/>
            <a:ext cx="8657637" cy="6862864"/>
          </a:xfrm>
          <a:prstGeom prst="trapezoid">
            <a:avLst>
              <a:gd name="adj" fmla="val 41238"/>
            </a:avLst>
          </a:prstGeom>
          <a:solidFill>
            <a:srgbClr val="5A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9B2E48-128C-C738-9F31-4899D35E0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734" y="1168932"/>
            <a:ext cx="4613977" cy="1898326"/>
          </a:xfrm>
        </p:spPr>
        <p:txBody>
          <a:bodyPr anchor="t"/>
          <a:lstStyle>
            <a:lvl1pPr>
              <a:defRPr sz="4800" b="1">
                <a:solidFill>
                  <a:srgbClr val="5A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BC94C2-CC0A-4D4E-034D-30B28586D9B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8813" y="3231756"/>
            <a:ext cx="4533898" cy="767705"/>
          </a:xfrm>
        </p:spPr>
        <p:txBody>
          <a:bodyPr lIns="0" rIns="0">
            <a:normAutofit/>
          </a:bodyPr>
          <a:lstStyle>
            <a:lvl1pPr marL="0" indent="0">
              <a:buNone/>
              <a:defRPr lang="en-US" sz="24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9C997-9AE0-CCC3-4FBA-DA0D12442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14" y="5235175"/>
            <a:ext cx="1550129" cy="12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6E944-E87B-BC90-16A4-B8565D75B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52" y="1160463"/>
            <a:ext cx="4533898" cy="1898326"/>
          </a:xfrm>
        </p:spPr>
        <p:txBody>
          <a:bodyPr lIns="0" anchor="t"/>
          <a:lstStyle>
            <a:lvl1pPr>
              <a:defRPr sz="4800" b="1">
                <a:solidFill>
                  <a:srgbClr val="5A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9E866-1B40-F402-ADEB-380C2482B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" y="5279163"/>
            <a:ext cx="1466654" cy="110939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846B5D-6017-B4C4-9802-B3E6A26E5F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8813" y="3223287"/>
            <a:ext cx="4533898" cy="575925"/>
          </a:xfrm>
        </p:spPr>
        <p:txBody>
          <a:bodyPr lIns="0" rIns="0">
            <a:normAutofit/>
          </a:bodyPr>
          <a:lstStyle>
            <a:lvl1pPr marL="0" indent="0">
              <a:buNone/>
              <a:defRPr lang="en-US" sz="24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05866-0D7E-0518-7913-9E56D5D12C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5822" y="-4864"/>
            <a:ext cx="8006796" cy="6862864"/>
          </a:xfrm>
          <a:custGeom>
            <a:avLst/>
            <a:gdLst>
              <a:gd name="connsiteX0" fmla="*/ 0 w 8657637"/>
              <a:gd name="connsiteY0" fmla="*/ 6862864 h 6862864"/>
              <a:gd name="connsiteX1" fmla="*/ 2826882 w 8657637"/>
              <a:gd name="connsiteY1" fmla="*/ 0 h 6862864"/>
              <a:gd name="connsiteX2" fmla="*/ 5830755 w 8657637"/>
              <a:gd name="connsiteY2" fmla="*/ 0 h 6862864"/>
              <a:gd name="connsiteX3" fmla="*/ 8657637 w 8657637"/>
              <a:gd name="connsiteY3" fmla="*/ 6862864 h 6862864"/>
              <a:gd name="connsiteX4" fmla="*/ 0 w 8657637"/>
              <a:gd name="connsiteY4" fmla="*/ 6862864 h 6862864"/>
              <a:gd name="connsiteX0" fmla="*/ 0 w 8657637"/>
              <a:gd name="connsiteY0" fmla="*/ 6862864 h 6862864"/>
              <a:gd name="connsiteX1" fmla="*/ 2826882 w 8657637"/>
              <a:gd name="connsiteY1" fmla="*/ 0 h 6862864"/>
              <a:gd name="connsiteX2" fmla="*/ 8006796 w 8657637"/>
              <a:gd name="connsiteY2" fmla="*/ 11575 h 6862864"/>
              <a:gd name="connsiteX3" fmla="*/ 8657637 w 8657637"/>
              <a:gd name="connsiteY3" fmla="*/ 6862864 h 6862864"/>
              <a:gd name="connsiteX4" fmla="*/ 0 w 8657637"/>
              <a:gd name="connsiteY4" fmla="*/ 6862864 h 6862864"/>
              <a:gd name="connsiteX0" fmla="*/ 0 w 8298822"/>
              <a:gd name="connsiteY0" fmla="*/ 6862864 h 6862864"/>
              <a:gd name="connsiteX1" fmla="*/ 2826882 w 8298822"/>
              <a:gd name="connsiteY1" fmla="*/ 0 h 6862864"/>
              <a:gd name="connsiteX2" fmla="*/ 8006796 w 8298822"/>
              <a:gd name="connsiteY2" fmla="*/ 11575 h 6862864"/>
              <a:gd name="connsiteX3" fmla="*/ 8298822 w 8298822"/>
              <a:gd name="connsiteY3" fmla="*/ 6862864 h 6862864"/>
              <a:gd name="connsiteX4" fmla="*/ 0 w 8298822"/>
              <a:gd name="connsiteY4" fmla="*/ 6862864 h 6862864"/>
              <a:gd name="connsiteX0" fmla="*/ 0 w 8298822"/>
              <a:gd name="connsiteY0" fmla="*/ 6862864 h 6862864"/>
              <a:gd name="connsiteX1" fmla="*/ 2826882 w 8298822"/>
              <a:gd name="connsiteY1" fmla="*/ 0 h 6862864"/>
              <a:gd name="connsiteX2" fmla="*/ 7497510 w 8298822"/>
              <a:gd name="connsiteY2" fmla="*/ 272005 h 6862864"/>
              <a:gd name="connsiteX3" fmla="*/ 8298822 w 8298822"/>
              <a:gd name="connsiteY3" fmla="*/ 6862864 h 6862864"/>
              <a:gd name="connsiteX4" fmla="*/ 0 w 8298822"/>
              <a:gd name="connsiteY4" fmla="*/ 6862864 h 6862864"/>
              <a:gd name="connsiteX0" fmla="*/ 0 w 8298822"/>
              <a:gd name="connsiteY0" fmla="*/ 6862864 h 6862864"/>
              <a:gd name="connsiteX1" fmla="*/ 2826882 w 8298822"/>
              <a:gd name="connsiteY1" fmla="*/ 0 h 6862864"/>
              <a:gd name="connsiteX2" fmla="*/ 8006796 w 8298822"/>
              <a:gd name="connsiteY2" fmla="*/ 17362 h 6862864"/>
              <a:gd name="connsiteX3" fmla="*/ 8298822 w 8298822"/>
              <a:gd name="connsiteY3" fmla="*/ 6862864 h 6862864"/>
              <a:gd name="connsiteX4" fmla="*/ 0 w 8298822"/>
              <a:gd name="connsiteY4" fmla="*/ 6862864 h 6862864"/>
              <a:gd name="connsiteX0" fmla="*/ 0 w 8006796"/>
              <a:gd name="connsiteY0" fmla="*/ 6862864 h 6862864"/>
              <a:gd name="connsiteX1" fmla="*/ 2826882 w 8006796"/>
              <a:gd name="connsiteY1" fmla="*/ 0 h 6862864"/>
              <a:gd name="connsiteX2" fmla="*/ 8006796 w 8006796"/>
              <a:gd name="connsiteY2" fmla="*/ 17362 h 6862864"/>
              <a:gd name="connsiteX3" fmla="*/ 7297612 w 8006796"/>
              <a:gd name="connsiteY3" fmla="*/ 6191532 h 6862864"/>
              <a:gd name="connsiteX4" fmla="*/ 0 w 8006796"/>
              <a:gd name="connsiteY4" fmla="*/ 6862864 h 6862864"/>
              <a:gd name="connsiteX0" fmla="*/ 0 w 8006796"/>
              <a:gd name="connsiteY0" fmla="*/ 6862864 h 6862864"/>
              <a:gd name="connsiteX1" fmla="*/ 2826882 w 8006796"/>
              <a:gd name="connsiteY1" fmla="*/ 0 h 6862864"/>
              <a:gd name="connsiteX2" fmla="*/ 8006796 w 8006796"/>
              <a:gd name="connsiteY2" fmla="*/ 17362 h 6862864"/>
              <a:gd name="connsiteX3" fmla="*/ 8003667 w 8006796"/>
              <a:gd name="connsiteY3" fmla="*/ 6857077 h 6862864"/>
              <a:gd name="connsiteX4" fmla="*/ 0 w 8006796"/>
              <a:gd name="connsiteY4" fmla="*/ 6862864 h 686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796" h="6862864">
                <a:moveTo>
                  <a:pt x="0" y="6862864"/>
                </a:moveTo>
                <a:lnTo>
                  <a:pt x="2826882" y="0"/>
                </a:lnTo>
                <a:lnTo>
                  <a:pt x="8006796" y="17362"/>
                </a:lnTo>
                <a:lnTo>
                  <a:pt x="8003667" y="6857077"/>
                </a:lnTo>
                <a:lnTo>
                  <a:pt x="0" y="6862864"/>
                </a:lnTo>
                <a:close/>
              </a:path>
            </a:pathLst>
          </a:custGeom>
          <a:pattFill prst="pct5">
            <a:fgClr>
              <a:srgbClr val="5A00F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149308-4E78-B69D-F125-1F621A26DF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14" y="5235175"/>
            <a:ext cx="1550129" cy="12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989AB6-211E-3281-71A2-A7864E761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756" y="-7828"/>
            <a:ext cx="12201512" cy="6100653"/>
          </a:xfrm>
          <a:pattFill prst="pct5">
            <a:fgClr>
              <a:srgbClr val="5A00FF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FF4665-E5EF-6F47-94D9-BCCBF3586B7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7B43A-7785-9940-C6DD-C529EA80F4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7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326E58-5B6F-E290-7242-0EFF5D487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8CB6C-B96B-4699-A793-4B317B1B0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7200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D109-065D-4809-9B14-1F3C6B64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71" y="1844676"/>
            <a:ext cx="10863417" cy="4248149"/>
          </a:xfrm>
        </p:spPr>
        <p:txBody>
          <a:bodyPr>
            <a:noAutofit/>
          </a:bodyPr>
          <a:lstStyle>
            <a:lvl1pPr marL="269875" indent="-269875">
              <a:lnSpc>
                <a:spcPct val="100000"/>
              </a:lnSpc>
              <a:buClr>
                <a:srgbClr val="5A00FF"/>
              </a:buClr>
              <a:buFont typeface="Arial" panose="020B0604020202020204" pitchFamily="34" charset="0"/>
              <a:buChar char="•"/>
              <a:defRPr sz="2400" b="0">
                <a:solidFill>
                  <a:srgbClr val="1A1A1A"/>
                </a:solidFill>
                <a:latin typeface="+mn-lt"/>
                <a:cs typeface="Fellix" pitchFamily="50" charset="0"/>
              </a:defRPr>
            </a:lvl1pPr>
            <a:lvl2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446088" indent="-265113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360363" indent="268288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44D5FF3-293A-D0AC-80A5-2DC54677E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7ED350-341E-F691-DE4C-5FE43E5FA64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6875"/>
          </a:xfrm>
        </p:spPr>
        <p:txBody>
          <a:bodyPr lIns="72000"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3A3766-CD43-B317-17F6-F35A58C00D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D02CC3-1B44-28D1-ECD7-EBEDDB384F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717E3D-3E28-D016-3531-1F16F9953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8CB6C-B96B-4699-A793-4B317B1B0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D109-065D-4809-9B14-1F3C6B64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89" y="1844674"/>
            <a:ext cx="5250624" cy="4248151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A8DEFA-CC41-7528-97CC-F01F376958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387" y="1844674"/>
            <a:ext cx="5257800" cy="4248151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B90-4495-638C-6652-DACDC2FC130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A3C8E9-D3A7-F753-28B1-1ACC986AB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0DE458-F393-E7A5-7C45-63645F4817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Sensitivity: Internal Use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34F393-35EA-75B1-DAB4-F429FDC180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9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4A5EB-1F84-8EB7-E474-AE7AEAA49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328160" cy="64453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E21A-3159-4F03-BA58-40A6255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Sensitivity: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6878-7600-44E8-8FEC-3571DD6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D04CA-1F3B-41A2-19CB-39BA7EB23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89ED1430-4C44-1587-540E-0A3E4F777E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8811" y="1850483"/>
            <a:ext cx="5252129" cy="487604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8">
            <a:extLst>
              <a:ext uri="{FF2B5EF4-FFF2-40B4-BE49-F238E27FC236}">
                <a16:creationId xmlns:a16="http://schemas.microsoft.com/office/drawing/2014/main" id="{63693A95-4783-557D-4C0B-4FBB4BFFAA0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87513" y="1850483"/>
            <a:ext cx="5245674" cy="487604"/>
          </a:xfrm>
          <a:noFill/>
        </p:spPr>
        <p:txBody>
          <a:bodyPr lIns="72000" tIns="72000" rIns="72000" anchor="ctr">
            <a:noAutofit/>
          </a:bodyPr>
          <a:lstStyle>
            <a:lvl1pPr marL="0" indent="0" algn="l">
              <a:buNone/>
              <a:defRPr sz="1600">
                <a:solidFill>
                  <a:srgbClr val="5A00FF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E387CE-230A-F4E7-4CBC-696480F6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461670"/>
            <a:ext cx="5245675" cy="36311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F1CB09-8DE7-780D-4B07-6A09B78E809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87513" y="2461670"/>
            <a:ext cx="5245676" cy="36311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1A1A1A"/>
                </a:solidFill>
                <a:latin typeface="Fellix" pitchFamily="50" charset="0"/>
                <a:cs typeface="Fellix" pitchFamily="50" charset="0"/>
              </a:defRPr>
            </a:lvl1pPr>
            <a:lvl2pPr>
              <a:lnSpc>
                <a:spcPct val="100000"/>
              </a:lnSpc>
              <a:defRPr sz="1200"/>
            </a:lvl2pPr>
            <a:lvl3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  <a:lvl4pPr marL="360363" indent="-18256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536575" indent="-176213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0D46CC-81AB-B07E-D47B-3E06C0080C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5989" y="1268413"/>
            <a:ext cx="10874374" cy="39105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1A1A1A"/>
                </a:solidFill>
                <a:latin typeface="Fellix SemiBold" pitchFamily="50" charset="0"/>
                <a:ea typeface="+mn-ea"/>
                <a:cs typeface="Fellix SemiBold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60A2965-BF12-F09D-93EA-C2A79F0DD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276" y="136948"/>
            <a:ext cx="2431087" cy="3253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DDAD5-2335-3B01-F2B2-F92101B43FA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607" y="6225695"/>
            <a:ext cx="660268" cy="4994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DE4F8-07A3-42B2-BB68-0D765027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665988"/>
            <a:ext cx="10874375" cy="500031"/>
          </a:xfrm>
          <a:prstGeom prst="rect">
            <a:avLst/>
          </a:prstGeom>
        </p:spPr>
        <p:txBody>
          <a:bodyPr vert="horz" lIns="7200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8AC07-C4D8-4316-ABD4-2D8F887D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71" y="1844676"/>
            <a:ext cx="10863417" cy="4248149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EFB62-C7B3-4839-993A-D1ED2A7A1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71" y="6491713"/>
            <a:ext cx="5181736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ellix" pitchFamily="50" charset="0"/>
                <a:cs typeface="Fellix" pitchFamily="50" charset="0"/>
              </a:defRPr>
            </a:lvl1pPr>
          </a:lstStyle>
          <a:p>
            <a:r>
              <a:rPr lang="en-GB" dirty="0"/>
              <a:t>Sensitivity: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D884C-3B98-4CE4-B507-7F8FBB4D7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989" y="6491713"/>
            <a:ext cx="249482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rgbClr val="5A00FF"/>
                </a:solidFill>
                <a:latin typeface="Fellix SemiBold" pitchFamily="50" charset="0"/>
                <a:cs typeface="Fellix SemiBold" pitchFamily="50" charset="0"/>
              </a:defRPr>
            </a:lvl1pPr>
          </a:lstStyle>
          <a:p>
            <a:fld id="{767FAF47-2C12-477A-BEDD-0D1E0B40AF9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3B5BF4-477E-D6A7-3741-3ECC1E6912DA}"/>
              </a:ext>
            </a:extLst>
          </p:cNvPr>
          <p:cNvCxnSpPr>
            <a:cxnSpLocks/>
          </p:cNvCxnSpPr>
          <p:nvPr userDrawn="1"/>
        </p:nvCxnSpPr>
        <p:spPr>
          <a:xfrm>
            <a:off x="850249" y="6555375"/>
            <a:ext cx="0" cy="12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4AEDE4-120C-71A2-D208-5F32577B07E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72876" y="295155"/>
            <a:ext cx="619124" cy="0"/>
          </a:xfrm>
          <a:prstGeom prst="line">
            <a:avLst/>
          </a:prstGeom>
          <a:ln w="38100">
            <a:solidFill>
              <a:srgbClr val="5A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5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4" r:id="rId2"/>
    <p:sldLayoutId id="2147483851" r:id="rId3"/>
    <p:sldLayoutId id="2147483848" r:id="rId4"/>
    <p:sldLayoutId id="2147483677" r:id="rId5"/>
    <p:sldLayoutId id="2147483829" r:id="rId6"/>
    <p:sldLayoutId id="2147483828" r:id="rId7"/>
    <p:sldLayoutId id="2147483838" r:id="rId8"/>
    <p:sldLayoutId id="2147483825" r:id="rId9"/>
    <p:sldLayoutId id="2147483831" r:id="rId10"/>
    <p:sldLayoutId id="2147483842" r:id="rId11"/>
    <p:sldLayoutId id="2147483832" r:id="rId12"/>
    <p:sldLayoutId id="2147483843" r:id="rId13"/>
    <p:sldLayoutId id="2147483833" r:id="rId14"/>
    <p:sldLayoutId id="2147483844" r:id="rId15"/>
    <p:sldLayoutId id="2147483670" r:id="rId16"/>
    <p:sldLayoutId id="2147483854" r:id="rId17"/>
    <p:sldLayoutId id="2147483837" r:id="rId18"/>
    <p:sldLayoutId id="2147483689" r:id="rId19"/>
    <p:sldLayoutId id="2147483855" r:id="rId20"/>
    <p:sldLayoutId id="2147483850" r:id="rId21"/>
    <p:sldLayoutId id="2147483856" r:id="rId22"/>
    <p:sldLayoutId id="2147483688" r:id="rId23"/>
    <p:sldLayoutId id="2147483692" r:id="rId24"/>
    <p:sldLayoutId id="2147483857" r:id="rId25"/>
    <p:sldLayoutId id="2147483693" r:id="rId26"/>
    <p:sldLayoutId id="2147483847" r:id="rId27"/>
    <p:sldLayoutId id="2147483753" r:id="rId28"/>
    <p:sldLayoutId id="2147483858" r:id="rId29"/>
    <p:sldLayoutId id="2147483852" r:id="rId30"/>
    <p:sldLayoutId id="2147483853" r:id="rId31"/>
    <p:sldLayoutId id="2147483694" r:id="rId32"/>
    <p:sldLayoutId id="2147483841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A00FF"/>
          </a:solidFill>
          <a:latin typeface="Fellix SemiBold" pitchFamily="50" charset="0"/>
          <a:ea typeface="+mj-ea"/>
          <a:cs typeface="Fellix SemiBold" pitchFamily="50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rgbClr val="5A00FF"/>
        </a:buClr>
        <a:buFont typeface="Arial" panose="020B0604020202020204" pitchFamily="34" charset="0"/>
        <a:buChar char="•"/>
        <a:defRPr sz="1400" b="0" kern="1200">
          <a:solidFill>
            <a:srgbClr val="1A1A1A"/>
          </a:solidFill>
          <a:latin typeface="Fellix" pitchFamily="50" charset="0"/>
          <a:ea typeface="+mn-ea"/>
          <a:cs typeface="Fellix" pitchFamily="50" charset="0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ellix" pitchFamily="50" charset="0"/>
          <a:ea typeface="+mn-ea"/>
          <a:cs typeface="Fellix" pitchFamily="50" charset="0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rgbClr val="5A00F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ellix" pitchFamily="50" charset="0"/>
          <a:ea typeface="+mn-ea"/>
          <a:cs typeface="Fellix" pitchFamily="50" charset="0"/>
        </a:defRPr>
      </a:lvl3pPr>
      <a:lvl4pPr marL="46355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5A00F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ellix" pitchFamily="50" charset="0"/>
          <a:ea typeface="+mn-ea"/>
          <a:cs typeface="Fellix" pitchFamily="50" charset="0"/>
        </a:defRPr>
      </a:lvl4pPr>
      <a:lvl5pPr marL="646112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5A00F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ellix" pitchFamily="50" charset="0"/>
          <a:ea typeface="+mn-ea"/>
          <a:cs typeface="Fellix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265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orient="horz" pos="414" userDrawn="1">
          <p15:clr>
            <a:srgbClr val="F26B43"/>
          </p15:clr>
        </p15:guide>
        <p15:guide id="8" pos="3727" userDrawn="1">
          <p15:clr>
            <a:srgbClr val="F26B43"/>
          </p15:clr>
        </p15:guide>
        <p15:guide id="9" pos="3953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1162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1C49-BEFD-E17B-3102-8E3F2BFE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74" y="1102482"/>
            <a:ext cx="4621535" cy="1898326"/>
          </a:xfrm>
        </p:spPr>
        <p:txBody>
          <a:bodyPr/>
          <a:lstStyle/>
          <a:p>
            <a:r>
              <a:rPr lang="en-US" sz="3200" dirty="0"/>
              <a:t>ATG Entertainment UK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Gender Pay Gap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99A7-F71B-DCB4-3E85-755ACC05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92" y="3089488"/>
            <a:ext cx="4533898" cy="767705"/>
          </a:xfrm>
        </p:spPr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2F300-3DDA-5DAD-034D-A4A163555A73}"/>
              </a:ext>
            </a:extLst>
          </p:cNvPr>
          <p:cNvSpPr txBox="1"/>
          <p:nvPr/>
        </p:nvSpPr>
        <p:spPr>
          <a:xfrm rot="719665">
            <a:off x="7208510" y="337508"/>
            <a:ext cx="256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GET NEW PHOTO</a:t>
            </a:r>
          </a:p>
        </p:txBody>
      </p:sp>
      <p:pic>
        <p:nvPicPr>
          <p:cNvPr id="10" name="Picture Placeholder 9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3C6FDC65-CCBE-A29D-03C4-130A3B7539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1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76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B06AF-22E0-2AAB-86E1-956E8B2B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1017" y="1943861"/>
            <a:ext cx="8589963" cy="4248151"/>
          </a:xfrm>
        </p:spPr>
        <p:txBody>
          <a:bodyPr/>
          <a:lstStyle/>
          <a:p>
            <a:pPr marL="0" indent="0" algn="just">
              <a:buNone/>
            </a:pPr>
            <a:r>
              <a:rPr lang="en-GB" sz="1600" dirty="0">
                <a:solidFill>
                  <a:schemeClr val="tx1"/>
                </a:solidFill>
              </a:rPr>
              <a:t>As part of the government’s aim to close the gender pay gap within a generation, recently introduced regulations require all companies with 250 or more employees in England, Scotland and Wales to publish information regarding their gender pay gap on their company website and on a dedicated government website. </a:t>
            </a:r>
          </a:p>
          <a:p>
            <a:pPr marL="0" indent="0" algn="just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1600" dirty="0">
                <a:solidFill>
                  <a:schemeClr val="tx1"/>
                </a:solidFill>
              </a:rPr>
              <a:t>This report includes the required disclosures, and we confirm the data reported herein is accurate.</a:t>
            </a:r>
          </a:p>
          <a:p>
            <a:pPr marL="0" indent="0" algn="just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1600" dirty="0">
                <a:solidFill>
                  <a:schemeClr val="tx1"/>
                </a:solidFill>
              </a:rPr>
              <a:t>Ted Stimpson				Sofia Fleming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chemeClr val="tx1"/>
                </a:solidFill>
              </a:rPr>
              <a:t>Group Chief Executive Officer		Chief HR Officer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9853B-8B3A-7B1E-A455-98AAD123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t>2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055A63-0B76-77E0-E67C-0D208E04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Gender Pay Gap Reporting</a:t>
            </a:r>
          </a:p>
        </p:txBody>
      </p:sp>
      <p:pic>
        <p:nvPicPr>
          <p:cNvPr id="12" name="Picture 11" descr="A picture containing drawing">
            <a:extLst>
              <a:ext uri="{FF2B5EF4-FFF2-40B4-BE49-F238E27FC236}">
                <a16:creationId xmlns:a16="http://schemas.microsoft.com/office/drawing/2014/main" id="{C3E4558E-C0E4-D820-4601-15E83A18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4258192"/>
            <a:ext cx="2709863" cy="941623"/>
          </a:xfrm>
          <a:prstGeom prst="rect">
            <a:avLst/>
          </a:prstGeom>
        </p:spPr>
      </p:pic>
      <p:pic>
        <p:nvPicPr>
          <p:cNvPr id="2" name="Picture 1" descr="A signature on a white background&#10;&#10;AI-generated content may be incorrect.">
            <a:extLst>
              <a:ext uri="{FF2B5EF4-FFF2-40B4-BE49-F238E27FC236}">
                <a16:creationId xmlns:a16="http://schemas.microsoft.com/office/drawing/2014/main" id="{7AFFD682-ED32-5196-85B5-9C682159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5" r="291" b="9333"/>
          <a:stretch/>
        </p:blipFill>
        <p:spPr>
          <a:xfrm>
            <a:off x="1801423" y="4069943"/>
            <a:ext cx="2224245" cy="8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AAD6-0B92-4EE8-0FBB-D753EBDD5ED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5989" y="1314465"/>
            <a:ext cx="10874374" cy="391054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Pay Gap	</a:t>
            </a:r>
            <a:r>
              <a:rPr lang="en-GB" dirty="0"/>
              <a:t>					</a:t>
            </a:r>
            <a:r>
              <a:rPr lang="en-GB" dirty="0">
                <a:solidFill>
                  <a:srgbClr val="FF0000"/>
                </a:solidFill>
              </a:rPr>
              <a:t>  Bonus Gap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0EFD5F-A53B-5B90-3A49-43BD7AEE47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ln w="28575">
            <a:solidFill>
              <a:srgbClr val="5A00FF"/>
            </a:solidFill>
          </a:ln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E1EFD-46BC-C030-F1E3-B46B2CEDA4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7FAF47-2C12-477A-BEDD-0D1E0B40AF9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CB587B-9CAE-9E8F-58AF-A986049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2024 Disclosures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836602-1E4F-CF32-8B77-B890C5761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22409"/>
              </p:ext>
            </p:extLst>
          </p:nvPr>
        </p:nvGraphicFramePr>
        <p:xfrm>
          <a:off x="1624356" y="2231324"/>
          <a:ext cx="3166237" cy="880512"/>
        </p:xfrm>
        <a:graphic>
          <a:graphicData uri="http://schemas.openxmlformats.org/drawingml/2006/table">
            <a:tbl>
              <a:tblPr/>
              <a:tblGrid>
                <a:gridCol w="2341525">
                  <a:extLst>
                    <a:ext uri="{9D8B030D-6E8A-4147-A177-3AD203B41FA5}">
                      <a16:colId xmlns:a16="http://schemas.microsoft.com/office/drawing/2014/main" val="2551902886"/>
                    </a:ext>
                  </a:extLst>
                </a:gridCol>
                <a:gridCol w="824712">
                  <a:extLst>
                    <a:ext uri="{9D8B030D-6E8A-4147-A177-3AD203B41FA5}">
                      <a16:colId xmlns:a16="http://schemas.microsoft.com/office/drawing/2014/main" val="59413927"/>
                    </a:ext>
                  </a:extLst>
                </a:gridCol>
              </a:tblGrid>
              <a:tr h="5017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ATG Median Gender Pay Gap</a:t>
                      </a:r>
                      <a:endParaRPr lang="en-GB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74129"/>
                  </a:ext>
                </a:extLst>
              </a:tr>
              <a:tr h="378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ATG Mean Gender Pay Gap</a:t>
                      </a:r>
                      <a:endParaRPr lang="en-GB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66570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16CE573-41DC-FE2B-399F-CBFE9111D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9"/>
          <a:stretch/>
        </p:blipFill>
        <p:spPr>
          <a:xfrm>
            <a:off x="5512031" y="3802876"/>
            <a:ext cx="222328" cy="191983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B5F79D4-A0A3-F999-3BCD-E0FC1E9E2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algn="l" rtl="0" eaLnBrk="1" fontAlgn="b" latinLnBrk="0" hangingPunct="1">
              <a:lnSpc>
                <a:spcPct val="200000"/>
              </a:lnSpc>
            </a:pPr>
            <a:r>
              <a:rPr lang="en-GB" b="1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Median Gender Bonus Pay Gap</a:t>
            </a:r>
            <a:r>
              <a:rPr lang="en-GB" dirty="0">
                <a:latin typeface="+mn-lt"/>
              </a:rPr>
              <a:t>		      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40</a:t>
            </a: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.0%</a:t>
            </a:r>
            <a:endParaRPr lang="en-GB" b="0" i="0" u="none" strike="noStrike" dirty="0">
              <a:effectLst/>
              <a:latin typeface="+mn-lt"/>
            </a:endParaRPr>
          </a:p>
          <a:p>
            <a:pPr marL="0" algn="l" rtl="0" eaLnBrk="1" fontAlgn="b" latinLnBrk="0" hangingPunct="1">
              <a:lnSpc>
                <a:spcPct val="200000"/>
              </a:lnSpc>
            </a:pPr>
            <a:r>
              <a:rPr lang="en-GB" b="1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Mean Gender Bonus Pay Gap		        </a:t>
            </a: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32.6%</a:t>
            </a:r>
            <a:endParaRPr lang="en-GB" b="0" i="0" u="none" strike="noStrike" dirty="0">
              <a:effectLst/>
              <a:latin typeface="+mn-lt"/>
            </a:endParaRPr>
          </a:p>
          <a:p>
            <a:pPr marL="0" algn="l" rtl="0" eaLnBrk="1" fontAlgn="b" latinLnBrk="0" hangingPunct="1">
              <a:lnSpc>
                <a:spcPct val="200000"/>
              </a:lnSpc>
            </a:pPr>
            <a:r>
              <a:rPr lang="en-GB" b="1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Proportion of Males receiving a Bonus Payment            </a:t>
            </a: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24.3%</a:t>
            </a:r>
            <a:endParaRPr lang="en-GB" b="0" i="0" u="none" strike="noStrike" dirty="0">
              <a:effectLst/>
              <a:latin typeface="+mn-lt"/>
            </a:endParaRPr>
          </a:p>
          <a:p>
            <a:pPr marL="0" algn="l" rtl="0" eaLnBrk="1" fontAlgn="b" latinLnBrk="0" hangingPunct="1">
              <a:lnSpc>
                <a:spcPct val="200000"/>
              </a:lnSpc>
            </a:pPr>
            <a:r>
              <a:rPr lang="en-GB" b="1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Proportion of Females receiving a Bonus Paymen</a:t>
            </a:r>
            <a:r>
              <a:rPr lang="en-GB" b="1" dirty="0">
                <a:solidFill>
                  <a:srgbClr val="000000"/>
                </a:solidFill>
                <a:latin typeface="+mn-lt"/>
              </a:rPr>
              <a:t>t       </a:t>
            </a: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19.7%</a:t>
            </a:r>
          </a:p>
          <a:p>
            <a:pPr marL="0" algn="l" rtl="0" eaLnBrk="1" fontAlgn="b" latinLnBrk="0" hangingPunct="1"/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2A91BB-4911-C7E7-1A3A-C0324B68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9" y="3985629"/>
            <a:ext cx="4715152" cy="15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G_MASTER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3F3F3"/>
      </a:lt2>
      <a:accent1>
        <a:srgbClr val="5A00FF"/>
      </a:accent1>
      <a:accent2>
        <a:srgbClr val="A680F7"/>
      </a:accent2>
      <a:accent3>
        <a:srgbClr val="D2BFFA"/>
      </a:accent3>
      <a:accent4>
        <a:srgbClr val="C3F000"/>
      </a:accent4>
      <a:accent5>
        <a:srgbClr val="E11919"/>
      </a:accent5>
      <a:accent6>
        <a:srgbClr val="9BF5F5"/>
      </a:accent6>
      <a:hlink>
        <a:srgbClr val="C3F000"/>
      </a:hlink>
      <a:folHlink>
        <a:srgbClr val="190A4B"/>
      </a:folHlink>
    </a:clrScheme>
    <a:fontScheme name="Custom 1">
      <a:majorFont>
        <a:latin typeface="Fellix SemiBold"/>
        <a:ea typeface=""/>
        <a:cs typeface=""/>
      </a:majorFont>
      <a:minorFont>
        <a:latin typeface="F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TG_TEMPLATE_DEMO4" id="{26D58814-D205-424F-A61E-951F2582EA72}" vid="{4F1E525D-831F-4098-BA1C-1DA7E7254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179f44-a5b2-4882-9133-20df3647c107">
      <Terms xmlns="http://schemas.microsoft.com/office/infopath/2007/PartnerControls"/>
    </lcf76f155ced4ddcb4097134ff3c332f>
    <TaxCatchAll xmlns="d9b44820-efd5-4424-b2a2-c673f86744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5F084CB339A40BB48290938670169" ma:contentTypeVersion="18" ma:contentTypeDescription="Create a new document." ma:contentTypeScope="" ma:versionID="93bcc4e3278b15d22008060af14018de">
  <xsd:schema xmlns:xsd="http://www.w3.org/2001/XMLSchema" xmlns:xs="http://www.w3.org/2001/XMLSchema" xmlns:p="http://schemas.microsoft.com/office/2006/metadata/properties" xmlns:ns2="56179f44-a5b2-4882-9133-20df3647c107" xmlns:ns3="d9b44820-efd5-4424-b2a2-c673f86744a4" targetNamespace="http://schemas.microsoft.com/office/2006/metadata/properties" ma:root="true" ma:fieldsID="2592242e51c53a382461691cc25d759f" ns2:_="" ns3:_="">
    <xsd:import namespace="56179f44-a5b2-4882-9133-20df3647c107"/>
    <xsd:import namespace="d9b44820-efd5-4424-b2a2-c673f8674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79f44-a5b2-4882-9133-20df3647c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c75a57-6fb9-4853-a349-84ebd40f87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4820-efd5-4424-b2a2-c673f8674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3d2ddf-1aba-43ef-b913-6bffc1b8b7de}" ma:internalName="TaxCatchAll" ma:showField="CatchAllData" ma:web="d9b44820-efd5-4424-b2a2-c673f8674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FBD97-8740-41F6-A9BC-CBB0050AA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29623-B5F9-463F-AB01-056FBEC14D8E}">
  <ds:schemaRefs>
    <ds:schemaRef ds:uri="http://schemas.openxmlformats.org/package/2006/metadata/core-properties"/>
    <ds:schemaRef ds:uri="http://schemas.microsoft.com/office/2006/documentManagement/types"/>
    <ds:schemaRef ds:uri="56179f44-a5b2-4882-9133-20df3647c107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d9b44820-efd5-4424-b2a2-c673f86744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439BF3-2FB1-4D72-81D1-FDE8C85CD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79f44-a5b2-4882-9133-20df3647c107"/>
    <ds:schemaRef ds:uri="d9b44820-efd5-4424-b2a2-c673f8674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ATG_TEMPLATE_DEMO4</Template>
  <TotalTime>42</TotalTime>
  <Words>172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Fellix</vt:lpstr>
      <vt:lpstr>Fellix SemiBold</vt:lpstr>
      <vt:lpstr>Georgia</vt:lpstr>
      <vt:lpstr>ATG_MASTER</vt:lpstr>
      <vt:lpstr>ATG Entertainment UK  Gender Pay Gap Reporting</vt:lpstr>
      <vt:lpstr>Gender Pay Gap Reporting</vt:lpstr>
      <vt:lpstr>2024 Disclosures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DECK TITLE CAN GO HERE</dc:title>
  <dc:creator>Ellen Bott</dc:creator>
  <cp:lastModifiedBy>Ema Besnard</cp:lastModifiedBy>
  <cp:revision>21</cp:revision>
  <dcterms:created xsi:type="dcterms:W3CDTF">2024-03-28T10:10:53Z</dcterms:created>
  <dcterms:modified xsi:type="dcterms:W3CDTF">2025-03-06T11:40:06Z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0x01010080F5F084CB339A40BB48290938670169</vt:lpwstr>
  </property>
  <property fmtid="{D5CDD505-2E9C-101B-9397-08002B2CF9AE}" pid="3" name="MSIP_Label_87d58172-25d7-4b36-8f09-c83ffc5a5149_Enabled">
    <vt:lpwstr>true</vt:lpwstr>
  </property>
  <property fmtid="{D5CDD505-2E9C-101B-9397-08002B2CF9AE}" pid="4" name="MSIP_Label_87d58172-25d7-4b36-8f09-c83ffc5a5149_SetDate">
    <vt:lpwstr>2024-04-03T16:46:08Z</vt:lpwstr>
  </property>
  <property fmtid="{D5CDD505-2E9C-101B-9397-08002B2CF9AE}" pid="5" name="MSIP_Label_87d58172-25d7-4b36-8f09-c83ffc5a5149_Method">
    <vt:lpwstr>Standard</vt:lpwstr>
  </property>
  <property fmtid="{D5CDD505-2E9C-101B-9397-08002B2CF9AE}" pid="6" name="MSIP_Label_87d58172-25d7-4b36-8f09-c83ffc5a5149_Name">
    <vt:lpwstr>87d58172-25d7-4b36-8f09-c83ffc5a5149</vt:lpwstr>
  </property>
  <property fmtid="{D5CDD505-2E9C-101B-9397-08002B2CF9AE}" pid="7" name="MSIP_Label_87d58172-25d7-4b36-8f09-c83ffc5a5149_SiteId">
    <vt:lpwstr>c488003b-e491-4d93-8dda-b420d9e503c8</vt:lpwstr>
  </property>
  <property fmtid="{D5CDD505-2E9C-101B-9397-08002B2CF9AE}" pid="8" name="MSIP_Label_87d58172-25d7-4b36-8f09-c83ffc5a5149_ActionId">
    <vt:lpwstr>86688407-7905-4aec-b1ff-2569b55de052</vt:lpwstr>
  </property>
  <property fmtid="{D5CDD505-2E9C-101B-9397-08002B2CF9AE}" pid="9" name="MSIP_Label_87d58172-25d7-4b36-8f09-c83ffc5a5149_ContentBits">
    <vt:lpwstr>2</vt:lpwstr>
  </property>
  <property fmtid="{D5CDD505-2E9C-101B-9397-08002B2CF9AE}" pid="10" name="ClassificationContentMarkingFooterLocations">
    <vt:lpwstr>ATG_MASTER:9</vt:lpwstr>
  </property>
  <property fmtid="{D5CDD505-2E9C-101B-9397-08002B2CF9AE}" pid="11" name="ClassificationContentMarkingFooterText">
    <vt:lpwstr>Sensitivity: Internal Use</vt:lpwstr>
  </property>
  <property fmtid="{D5CDD505-2E9C-101B-9397-08002B2CF9AE}" pid="12" name="MediaServiceImageTags">
    <vt:lpwstr/>
  </property>
</Properties>
</file>